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sldIdLst>
    <p:sldId id="256" r:id="rId3"/>
    <p:sldId id="272" r:id="rId4"/>
    <p:sldId id="265" r:id="rId5"/>
    <p:sldId id="266" r:id="rId6"/>
    <p:sldId id="260" r:id="rId7"/>
    <p:sldId id="262" r:id="rId8"/>
    <p:sldId id="263" r:id="rId9"/>
    <p:sldId id="268" r:id="rId10"/>
    <p:sldId id="273" r:id="rId11"/>
    <p:sldId id="305" r:id="rId12"/>
    <p:sldId id="306" r:id="rId13"/>
    <p:sldId id="257" r:id="rId14"/>
    <p:sldId id="259" r:id="rId15"/>
    <p:sldId id="284" r:id="rId16"/>
    <p:sldId id="285" r:id="rId17"/>
    <p:sldId id="286" r:id="rId18"/>
    <p:sldId id="267" r:id="rId19"/>
    <p:sldId id="287" r:id="rId20"/>
    <p:sldId id="288" r:id="rId21"/>
    <p:sldId id="289" r:id="rId22"/>
    <p:sldId id="290" r:id="rId23"/>
    <p:sldId id="291" r:id="rId24"/>
    <p:sldId id="270" r:id="rId25"/>
    <p:sldId id="292" r:id="rId26"/>
    <p:sldId id="293" r:id="rId27"/>
    <p:sldId id="294" r:id="rId28"/>
    <p:sldId id="295" r:id="rId29"/>
    <p:sldId id="296" r:id="rId30"/>
    <p:sldId id="297" r:id="rId31"/>
    <p:sldId id="298" r:id="rId32"/>
    <p:sldId id="299" r:id="rId33"/>
    <p:sldId id="300" r:id="rId34"/>
    <p:sldId id="301" r:id="rId35"/>
    <p:sldId id="302" r:id="rId36"/>
    <p:sldId id="283"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CBBC6A-AB40-476F-8C23-499CF69D0174}" type="doc">
      <dgm:prSet loTypeId="urn:microsoft.com/office/officeart/2005/8/layout/orgChart1" loCatId="hierarchy" qsTypeId="urn:microsoft.com/office/officeart/2005/8/quickstyle/3d1" qsCatId="3D" csTypeId="urn:microsoft.com/office/officeart/2005/8/colors/accent0_3" csCatId="mainScheme" phldr="1"/>
      <dgm:spPr/>
      <dgm:t>
        <a:bodyPr/>
        <a:lstStyle/>
        <a:p>
          <a:endParaRPr lang="es-CO"/>
        </a:p>
      </dgm:t>
    </dgm:pt>
    <dgm:pt modelId="{74136746-AD46-4413-9DBA-31C913318AF0}">
      <dgm:prSet phldrT="[Texto]" custT="1"/>
      <dgm:spPr/>
      <dgm:t>
        <a:bodyPr/>
        <a:lstStyle/>
        <a:p>
          <a:r>
            <a:rPr lang="es-CO" sz="3600" b="1" dirty="0"/>
            <a:t>Maldición de la muerte.</a:t>
          </a:r>
          <a:endParaRPr lang="es-CO" sz="3600" dirty="0"/>
        </a:p>
      </dgm:t>
    </dgm:pt>
    <dgm:pt modelId="{2494C127-1D6D-42A1-8211-2B6127270BCB}" type="parTrans" cxnId="{CB1FBD5C-BF2D-4367-8EA8-680C4006AFD9}">
      <dgm:prSet/>
      <dgm:spPr/>
      <dgm:t>
        <a:bodyPr/>
        <a:lstStyle/>
        <a:p>
          <a:endParaRPr lang="es-CO"/>
        </a:p>
      </dgm:t>
    </dgm:pt>
    <dgm:pt modelId="{18F4F05D-3E47-40F9-BB0B-8C26CE3739D1}" type="sibTrans" cxnId="{CB1FBD5C-BF2D-4367-8EA8-680C4006AFD9}">
      <dgm:prSet/>
      <dgm:spPr/>
      <dgm:t>
        <a:bodyPr/>
        <a:lstStyle/>
        <a:p>
          <a:endParaRPr lang="es-CO"/>
        </a:p>
      </dgm:t>
    </dgm:pt>
    <dgm:pt modelId="{890F4B1F-992A-4297-94CA-5C50E3019537}">
      <dgm:prSet phldrT="[Texto]" custT="1"/>
      <dgm:spPr/>
      <dgm:t>
        <a:bodyPr/>
        <a:lstStyle/>
        <a:p>
          <a:r>
            <a:rPr lang="es-CO" sz="4000" b="1" dirty="0"/>
            <a:t>La muerte espiritual.</a:t>
          </a:r>
          <a:endParaRPr lang="es-CO" sz="4000" dirty="0"/>
        </a:p>
      </dgm:t>
    </dgm:pt>
    <dgm:pt modelId="{D72687F5-7545-4A80-B404-AB5989AED378}" type="parTrans" cxnId="{9E23F9D1-4005-4090-B9F4-3A79F074AC33}">
      <dgm:prSet/>
      <dgm:spPr/>
      <dgm:t>
        <a:bodyPr/>
        <a:lstStyle/>
        <a:p>
          <a:endParaRPr lang="es-CO"/>
        </a:p>
      </dgm:t>
    </dgm:pt>
    <dgm:pt modelId="{040E3034-2EEF-411E-B281-DD3039E73CD9}" type="sibTrans" cxnId="{9E23F9D1-4005-4090-B9F4-3A79F074AC33}">
      <dgm:prSet/>
      <dgm:spPr/>
      <dgm:t>
        <a:bodyPr/>
        <a:lstStyle/>
        <a:p>
          <a:endParaRPr lang="es-CO"/>
        </a:p>
      </dgm:t>
    </dgm:pt>
    <dgm:pt modelId="{FEF350BF-CC4B-4398-9123-2D1B7713C2AA}">
      <dgm:prSet phldrT="[Texto]" custT="1"/>
      <dgm:spPr/>
      <dgm:t>
        <a:bodyPr/>
        <a:lstStyle/>
        <a:p>
          <a:r>
            <a:rPr lang="es-CO" sz="4000" b="1" dirty="0"/>
            <a:t>La muerte Física. </a:t>
          </a:r>
          <a:endParaRPr lang="es-CO" sz="4000" dirty="0"/>
        </a:p>
      </dgm:t>
    </dgm:pt>
    <dgm:pt modelId="{80B81DEE-761C-42EE-BC10-4AC2CEBEA14C}" type="parTrans" cxnId="{AC531D72-7C74-42E3-8BFD-4A76290BFA21}">
      <dgm:prSet/>
      <dgm:spPr/>
      <dgm:t>
        <a:bodyPr/>
        <a:lstStyle/>
        <a:p>
          <a:endParaRPr lang="es-CO"/>
        </a:p>
      </dgm:t>
    </dgm:pt>
    <dgm:pt modelId="{94876A4A-06CF-4B74-BC69-85079091BE6A}" type="sibTrans" cxnId="{AC531D72-7C74-42E3-8BFD-4A76290BFA21}">
      <dgm:prSet/>
      <dgm:spPr/>
      <dgm:t>
        <a:bodyPr/>
        <a:lstStyle/>
        <a:p>
          <a:endParaRPr lang="es-CO"/>
        </a:p>
      </dgm:t>
    </dgm:pt>
    <dgm:pt modelId="{58009EE0-5CB0-4B12-8C6B-A4B6C39B3CA4}">
      <dgm:prSet phldrT="[Texto]" custT="1"/>
      <dgm:spPr/>
      <dgm:t>
        <a:bodyPr/>
        <a:lstStyle/>
        <a:p>
          <a:r>
            <a:rPr lang="es-CO" sz="4000" b="1" dirty="0"/>
            <a:t>La muerte eterna. </a:t>
          </a:r>
          <a:endParaRPr lang="es-CO" sz="4000" dirty="0"/>
        </a:p>
      </dgm:t>
    </dgm:pt>
    <dgm:pt modelId="{4EF3B784-34B1-4CDF-8186-3BFB50FA487E}" type="parTrans" cxnId="{B84D6E67-C304-441D-8718-F94A4F2DAAA4}">
      <dgm:prSet/>
      <dgm:spPr/>
      <dgm:t>
        <a:bodyPr/>
        <a:lstStyle/>
        <a:p>
          <a:endParaRPr lang="es-CO"/>
        </a:p>
      </dgm:t>
    </dgm:pt>
    <dgm:pt modelId="{E74A91A7-626D-4939-9093-2B4634CF7496}" type="sibTrans" cxnId="{B84D6E67-C304-441D-8718-F94A4F2DAAA4}">
      <dgm:prSet/>
      <dgm:spPr/>
      <dgm:t>
        <a:bodyPr/>
        <a:lstStyle/>
        <a:p>
          <a:endParaRPr lang="es-CO"/>
        </a:p>
      </dgm:t>
    </dgm:pt>
    <dgm:pt modelId="{96061DF8-9F94-4AAA-B047-4E02BA6F893B}" type="pres">
      <dgm:prSet presAssocID="{FECBBC6A-AB40-476F-8C23-499CF69D0174}" presName="hierChild1" presStyleCnt="0">
        <dgm:presLayoutVars>
          <dgm:orgChart val="1"/>
          <dgm:chPref val="1"/>
          <dgm:dir/>
          <dgm:animOne val="branch"/>
          <dgm:animLvl val="lvl"/>
          <dgm:resizeHandles/>
        </dgm:presLayoutVars>
      </dgm:prSet>
      <dgm:spPr/>
    </dgm:pt>
    <dgm:pt modelId="{17CD1D75-CCED-467E-B271-7A6F17367CDA}" type="pres">
      <dgm:prSet presAssocID="{74136746-AD46-4413-9DBA-31C913318AF0}" presName="hierRoot1" presStyleCnt="0">
        <dgm:presLayoutVars>
          <dgm:hierBranch val="init"/>
        </dgm:presLayoutVars>
      </dgm:prSet>
      <dgm:spPr/>
    </dgm:pt>
    <dgm:pt modelId="{A29261BD-0A6C-4BAB-B70D-8C2999B6080D}" type="pres">
      <dgm:prSet presAssocID="{74136746-AD46-4413-9DBA-31C913318AF0}" presName="rootComposite1" presStyleCnt="0"/>
      <dgm:spPr/>
    </dgm:pt>
    <dgm:pt modelId="{FBDCA9E5-9F5E-4724-80F5-3F379E154682}" type="pres">
      <dgm:prSet presAssocID="{74136746-AD46-4413-9DBA-31C913318AF0}" presName="rootText1" presStyleLbl="node0" presStyleIdx="0" presStyleCnt="1" custScaleX="176076" custScaleY="115769" custLinFactNeighborY="-59380">
        <dgm:presLayoutVars>
          <dgm:chPref val="3"/>
        </dgm:presLayoutVars>
      </dgm:prSet>
      <dgm:spPr/>
    </dgm:pt>
    <dgm:pt modelId="{3DB840C5-6262-4675-B452-3A6604C2ACA9}" type="pres">
      <dgm:prSet presAssocID="{74136746-AD46-4413-9DBA-31C913318AF0}" presName="rootConnector1" presStyleLbl="node1" presStyleIdx="0" presStyleCnt="0"/>
      <dgm:spPr/>
    </dgm:pt>
    <dgm:pt modelId="{454A9719-F298-4E16-B123-A4A68C2CE920}" type="pres">
      <dgm:prSet presAssocID="{74136746-AD46-4413-9DBA-31C913318AF0}" presName="hierChild2" presStyleCnt="0"/>
      <dgm:spPr/>
    </dgm:pt>
    <dgm:pt modelId="{164909E4-20F9-4684-897D-7EAC439FA7D0}" type="pres">
      <dgm:prSet presAssocID="{D72687F5-7545-4A80-B404-AB5989AED378}" presName="Name37" presStyleLbl="parChTrans1D2" presStyleIdx="0" presStyleCnt="3"/>
      <dgm:spPr/>
    </dgm:pt>
    <dgm:pt modelId="{B134F79A-7F50-4D03-94EE-985BC70A6926}" type="pres">
      <dgm:prSet presAssocID="{890F4B1F-992A-4297-94CA-5C50E3019537}" presName="hierRoot2" presStyleCnt="0">
        <dgm:presLayoutVars>
          <dgm:hierBranch val="init"/>
        </dgm:presLayoutVars>
      </dgm:prSet>
      <dgm:spPr/>
    </dgm:pt>
    <dgm:pt modelId="{CE528A4F-EC98-4C88-872A-8E003EB1A308}" type="pres">
      <dgm:prSet presAssocID="{890F4B1F-992A-4297-94CA-5C50E3019537}" presName="rootComposite" presStyleCnt="0"/>
      <dgm:spPr/>
    </dgm:pt>
    <dgm:pt modelId="{5A445116-2DAC-407F-8810-B98E3B513CB0}" type="pres">
      <dgm:prSet presAssocID="{890F4B1F-992A-4297-94CA-5C50E3019537}" presName="rootText" presStyleLbl="node2" presStyleIdx="0" presStyleCnt="3" custLinFactNeighborX="-36148" custLinFactNeighborY="-2918">
        <dgm:presLayoutVars>
          <dgm:chPref val="3"/>
        </dgm:presLayoutVars>
      </dgm:prSet>
      <dgm:spPr/>
    </dgm:pt>
    <dgm:pt modelId="{2A49235C-7EAD-4EF0-8DA1-39363E47146C}" type="pres">
      <dgm:prSet presAssocID="{890F4B1F-992A-4297-94CA-5C50E3019537}" presName="rootConnector" presStyleLbl="node2" presStyleIdx="0" presStyleCnt="3"/>
      <dgm:spPr/>
    </dgm:pt>
    <dgm:pt modelId="{67AACA87-37D4-4201-AB69-5090B64CF495}" type="pres">
      <dgm:prSet presAssocID="{890F4B1F-992A-4297-94CA-5C50E3019537}" presName="hierChild4" presStyleCnt="0"/>
      <dgm:spPr/>
    </dgm:pt>
    <dgm:pt modelId="{4DC1AA08-13B4-402C-A23A-9CF86C57D2EB}" type="pres">
      <dgm:prSet presAssocID="{890F4B1F-992A-4297-94CA-5C50E3019537}" presName="hierChild5" presStyleCnt="0"/>
      <dgm:spPr/>
    </dgm:pt>
    <dgm:pt modelId="{E15A35D3-8D95-4FB8-AC98-0F352C6CFB4D}" type="pres">
      <dgm:prSet presAssocID="{80B81DEE-761C-42EE-BC10-4AC2CEBEA14C}" presName="Name37" presStyleLbl="parChTrans1D2" presStyleIdx="1" presStyleCnt="3"/>
      <dgm:spPr/>
    </dgm:pt>
    <dgm:pt modelId="{A39C0B58-D0A9-4C02-A6F7-10AD06E89AD6}" type="pres">
      <dgm:prSet presAssocID="{FEF350BF-CC4B-4398-9123-2D1B7713C2AA}" presName="hierRoot2" presStyleCnt="0">
        <dgm:presLayoutVars>
          <dgm:hierBranch val="init"/>
        </dgm:presLayoutVars>
      </dgm:prSet>
      <dgm:spPr/>
    </dgm:pt>
    <dgm:pt modelId="{D7751422-29ED-4102-8554-3C2D2F9A8082}" type="pres">
      <dgm:prSet presAssocID="{FEF350BF-CC4B-4398-9123-2D1B7713C2AA}" presName="rootComposite" presStyleCnt="0"/>
      <dgm:spPr/>
    </dgm:pt>
    <dgm:pt modelId="{F2881EC9-ABF6-4B98-ABDE-D778500A71DB}" type="pres">
      <dgm:prSet presAssocID="{FEF350BF-CC4B-4398-9123-2D1B7713C2AA}" presName="rootText" presStyleLbl="node2" presStyleIdx="1" presStyleCnt="3">
        <dgm:presLayoutVars>
          <dgm:chPref val="3"/>
        </dgm:presLayoutVars>
      </dgm:prSet>
      <dgm:spPr/>
    </dgm:pt>
    <dgm:pt modelId="{0E071747-EE17-4B95-B5C4-69481EAEEF31}" type="pres">
      <dgm:prSet presAssocID="{FEF350BF-CC4B-4398-9123-2D1B7713C2AA}" presName="rootConnector" presStyleLbl="node2" presStyleIdx="1" presStyleCnt="3"/>
      <dgm:spPr/>
    </dgm:pt>
    <dgm:pt modelId="{E7617EBD-0009-4AA4-80A3-B3037C0D00A1}" type="pres">
      <dgm:prSet presAssocID="{FEF350BF-CC4B-4398-9123-2D1B7713C2AA}" presName="hierChild4" presStyleCnt="0"/>
      <dgm:spPr/>
    </dgm:pt>
    <dgm:pt modelId="{55B55059-4DF3-460E-8AA4-14692A42A9CF}" type="pres">
      <dgm:prSet presAssocID="{FEF350BF-CC4B-4398-9123-2D1B7713C2AA}" presName="hierChild5" presStyleCnt="0"/>
      <dgm:spPr/>
    </dgm:pt>
    <dgm:pt modelId="{5B9DDB2B-2132-4A9D-A421-7AFF4967F729}" type="pres">
      <dgm:prSet presAssocID="{4EF3B784-34B1-4CDF-8186-3BFB50FA487E}" presName="Name37" presStyleLbl="parChTrans1D2" presStyleIdx="2" presStyleCnt="3"/>
      <dgm:spPr/>
    </dgm:pt>
    <dgm:pt modelId="{657E94EF-9B5A-446E-8954-0B44FE112330}" type="pres">
      <dgm:prSet presAssocID="{58009EE0-5CB0-4B12-8C6B-A4B6C39B3CA4}" presName="hierRoot2" presStyleCnt="0">
        <dgm:presLayoutVars>
          <dgm:hierBranch val="init"/>
        </dgm:presLayoutVars>
      </dgm:prSet>
      <dgm:spPr/>
    </dgm:pt>
    <dgm:pt modelId="{3DF97547-F64E-4F06-93A3-24FE82DDCB12}" type="pres">
      <dgm:prSet presAssocID="{58009EE0-5CB0-4B12-8C6B-A4B6C39B3CA4}" presName="rootComposite" presStyleCnt="0"/>
      <dgm:spPr/>
    </dgm:pt>
    <dgm:pt modelId="{4A39F9CB-8B27-4696-B59A-33B83BBF4CB6}" type="pres">
      <dgm:prSet presAssocID="{58009EE0-5CB0-4B12-8C6B-A4B6C39B3CA4}" presName="rootText" presStyleLbl="node2" presStyleIdx="2" presStyleCnt="3" custScaleY="77482">
        <dgm:presLayoutVars>
          <dgm:chPref val="3"/>
        </dgm:presLayoutVars>
      </dgm:prSet>
      <dgm:spPr/>
    </dgm:pt>
    <dgm:pt modelId="{C3B88580-5EE9-4BC3-BE09-09C0AC145D7F}" type="pres">
      <dgm:prSet presAssocID="{58009EE0-5CB0-4B12-8C6B-A4B6C39B3CA4}" presName="rootConnector" presStyleLbl="node2" presStyleIdx="2" presStyleCnt="3"/>
      <dgm:spPr/>
    </dgm:pt>
    <dgm:pt modelId="{6CA37ED0-B37F-42FA-9E8C-66DC38335FAA}" type="pres">
      <dgm:prSet presAssocID="{58009EE0-5CB0-4B12-8C6B-A4B6C39B3CA4}" presName="hierChild4" presStyleCnt="0"/>
      <dgm:spPr/>
    </dgm:pt>
    <dgm:pt modelId="{50CB7411-FD91-4BB7-8004-271CCB849075}" type="pres">
      <dgm:prSet presAssocID="{58009EE0-5CB0-4B12-8C6B-A4B6C39B3CA4}" presName="hierChild5" presStyleCnt="0"/>
      <dgm:spPr/>
    </dgm:pt>
    <dgm:pt modelId="{4F263D6B-9B32-4AFB-82D8-554157162875}" type="pres">
      <dgm:prSet presAssocID="{74136746-AD46-4413-9DBA-31C913318AF0}" presName="hierChild3" presStyleCnt="0"/>
      <dgm:spPr/>
    </dgm:pt>
  </dgm:ptLst>
  <dgm:cxnLst>
    <dgm:cxn modelId="{4EBAF714-B587-4DAC-98E8-BD7795FA4E6F}" type="presOf" srcId="{D72687F5-7545-4A80-B404-AB5989AED378}" destId="{164909E4-20F9-4684-897D-7EAC439FA7D0}" srcOrd="0" destOrd="0" presId="urn:microsoft.com/office/officeart/2005/8/layout/orgChart1"/>
    <dgm:cxn modelId="{2995A119-2BFF-4F29-90E7-E68264F889CE}" type="presOf" srcId="{74136746-AD46-4413-9DBA-31C913318AF0}" destId="{FBDCA9E5-9F5E-4724-80F5-3F379E154682}" srcOrd="0" destOrd="0" presId="urn:microsoft.com/office/officeart/2005/8/layout/orgChart1"/>
    <dgm:cxn modelId="{FC8F8731-8032-44CF-B286-496D8C988A7B}" type="presOf" srcId="{FEF350BF-CC4B-4398-9123-2D1B7713C2AA}" destId="{F2881EC9-ABF6-4B98-ABDE-D778500A71DB}" srcOrd="0" destOrd="0" presId="urn:microsoft.com/office/officeart/2005/8/layout/orgChart1"/>
    <dgm:cxn modelId="{CB1FBD5C-BF2D-4367-8EA8-680C4006AFD9}" srcId="{FECBBC6A-AB40-476F-8C23-499CF69D0174}" destId="{74136746-AD46-4413-9DBA-31C913318AF0}" srcOrd="0" destOrd="0" parTransId="{2494C127-1D6D-42A1-8211-2B6127270BCB}" sibTransId="{18F4F05D-3E47-40F9-BB0B-8C26CE3739D1}"/>
    <dgm:cxn modelId="{B98FD661-CADE-4D14-A538-590165D7EE5C}" type="presOf" srcId="{80B81DEE-761C-42EE-BC10-4AC2CEBEA14C}" destId="{E15A35D3-8D95-4FB8-AC98-0F352C6CFB4D}" srcOrd="0" destOrd="0" presId="urn:microsoft.com/office/officeart/2005/8/layout/orgChart1"/>
    <dgm:cxn modelId="{B84D6E67-C304-441D-8718-F94A4F2DAAA4}" srcId="{74136746-AD46-4413-9DBA-31C913318AF0}" destId="{58009EE0-5CB0-4B12-8C6B-A4B6C39B3CA4}" srcOrd="2" destOrd="0" parTransId="{4EF3B784-34B1-4CDF-8186-3BFB50FA487E}" sibTransId="{E74A91A7-626D-4939-9093-2B4634CF7496}"/>
    <dgm:cxn modelId="{E91DCA49-FB51-4D91-8AB0-94BC0717434B}" type="presOf" srcId="{890F4B1F-992A-4297-94CA-5C50E3019537}" destId="{2A49235C-7EAD-4EF0-8DA1-39363E47146C}" srcOrd="1" destOrd="0" presId="urn:microsoft.com/office/officeart/2005/8/layout/orgChart1"/>
    <dgm:cxn modelId="{B7340D6A-4199-4F7B-B160-CEBA4E7CE15C}" type="presOf" srcId="{FECBBC6A-AB40-476F-8C23-499CF69D0174}" destId="{96061DF8-9F94-4AAA-B047-4E02BA6F893B}" srcOrd="0" destOrd="0" presId="urn:microsoft.com/office/officeart/2005/8/layout/orgChart1"/>
    <dgm:cxn modelId="{8D245E6C-2621-4EAC-A523-15E381848BA1}" type="presOf" srcId="{74136746-AD46-4413-9DBA-31C913318AF0}" destId="{3DB840C5-6262-4675-B452-3A6604C2ACA9}" srcOrd="1" destOrd="0" presId="urn:microsoft.com/office/officeart/2005/8/layout/orgChart1"/>
    <dgm:cxn modelId="{AC531D72-7C74-42E3-8BFD-4A76290BFA21}" srcId="{74136746-AD46-4413-9DBA-31C913318AF0}" destId="{FEF350BF-CC4B-4398-9123-2D1B7713C2AA}" srcOrd="1" destOrd="0" parTransId="{80B81DEE-761C-42EE-BC10-4AC2CEBEA14C}" sibTransId="{94876A4A-06CF-4B74-BC69-85079091BE6A}"/>
    <dgm:cxn modelId="{0CBDFB8A-4F51-4C22-930A-7934074C919F}" type="presOf" srcId="{4EF3B784-34B1-4CDF-8186-3BFB50FA487E}" destId="{5B9DDB2B-2132-4A9D-A421-7AFF4967F729}" srcOrd="0" destOrd="0" presId="urn:microsoft.com/office/officeart/2005/8/layout/orgChart1"/>
    <dgm:cxn modelId="{FCBC079E-2DCE-4B09-A447-7209FDFA5F5D}" type="presOf" srcId="{890F4B1F-992A-4297-94CA-5C50E3019537}" destId="{5A445116-2DAC-407F-8810-B98E3B513CB0}" srcOrd="0" destOrd="0" presId="urn:microsoft.com/office/officeart/2005/8/layout/orgChart1"/>
    <dgm:cxn modelId="{CD4311B2-865B-440C-8F28-0E591220CB98}" type="presOf" srcId="{58009EE0-5CB0-4B12-8C6B-A4B6C39B3CA4}" destId="{4A39F9CB-8B27-4696-B59A-33B83BBF4CB6}" srcOrd="0" destOrd="0" presId="urn:microsoft.com/office/officeart/2005/8/layout/orgChart1"/>
    <dgm:cxn modelId="{1BBBFFD0-3281-4B28-9EEC-32278A87E2AA}" type="presOf" srcId="{58009EE0-5CB0-4B12-8C6B-A4B6C39B3CA4}" destId="{C3B88580-5EE9-4BC3-BE09-09C0AC145D7F}" srcOrd="1" destOrd="0" presId="urn:microsoft.com/office/officeart/2005/8/layout/orgChart1"/>
    <dgm:cxn modelId="{9E23F9D1-4005-4090-B9F4-3A79F074AC33}" srcId="{74136746-AD46-4413-9DBA-31C913318AF0}" destId="{890F4B1F-992A-4297-94CA-5C50E3019537}" srcOrd="0" destOrd="0" parTransId="{D72687F5-7545-4A80-B404-AB5989AED378}" sibTransId="{040E3034-2EEF-411E-B281-DD3039E73CD9}"/>
    <dgm:cxn modelId="{9DE1A9EB-8ABB-4DD4-9933-6A5D99B9F4DD}" type="presOf" srcId="{FEF350BF-CC4B-4398-9123-2D1B7713C2AA}" destId="{0E071747-EE17-4B95-B5C4-69481EAEEF31}" srcOrd="1" destOrd="0" presId="urn:microsoft.com/office/officeart/2005/8/layout/orgChart1"/>
    <dgm:cxn modelId="{8FE090C5-0EA9-4361-B9EE-3929DDDBB3E3}" type="presParOf" srcId="{96061DF8-9F94-4AAA-B047-4E02BA6F893B}" destId="{17CD1D75-CCED-467E-B271-7A6F17367CDA}" srcOrd="0" destOrd="0" presId="urn:microsoft.com/office/officeart/2005/8/layout/orgChart1"/>
    <dgm:cxn modelId="{13F911FA-DB2D-4DD4-A067-51C51D5A496C}" type="presParOf" srcId="{17CD1D75-CCED-467E-B271-7A6F17367CDA}" destId="{A29261BD-0A6C-4BAB-B70D-8C2999B6080D}" srcOrd="0" destOrd="0" presId="urn:microsoft.com/office/officeart/2005/8/layout/orgChart1"/>
    <dgm:cxn modelId="{45490E5C-C93B-4D08-A4F0-69AD97C25402}" type="presParOf" srcId="{A29261BD-0A6C-4BAB-B70D-8C2999B6080D}" destId="{FBDCA9E5-9F5E-4724-80F5-3F379E154682}" srcOrd="0" destOrd="0" presId="urn:microsoft.com/office/officeart/2005/8/layout/orgChart1"/>
    <dgm:cxn modelId="{8F5DD40A-AA66-4507-AEB3-F5F020C51362}" type="presParOf" srcId="{A29261BD-0A6C-4BAB-B70D-8C2999B6080D}" destId="{3DB840C5-6262-4675-B452-3A6604C2ACA9}" srcOrd="1" destOrd="0" presId="urn:microsoft.com/office/officeart/2005/8/layout/orgChart1"/>
    <dgm:cxn modelId="{ECF41A0B-4711-46EA-B5EF-3BF36E72E730}" type="presParOf" srcId="{17CD1D75-CCED-467E-B271-7A6F17367CDA}" destId="{454A9719-F298-4E16-B123-A4A68C2CE920}" srcOrd="1" destOrd="0" presId="urn:microsoft.com/office/officeart/2005/8/layout/orgChart1"/>
    <dgm:cxn modelId="{EB735B90-D60F-4AB4-86C7-62AE64C6AB2D}" type="presParOf" srcId="{454A9719-F298-4E16-B123-A4A68C2CE920}" destId="{164909E4-20F9-4684-897D-7EAC439FA7D0}" srcOrd="0" destOrd="0" presId="urn:microsoft.com/office/officeart/2005/8/layout/orgChart1"/>
    <dgm:cxn modelId="{B2167E88-57B4-4339-AD85-448509207CD4}" type="presParOf" srcId="{454A9719-F298-4E16-B123-A4A68C2CE920}" destId="{B134F79A-7F50-4D03-94EE-985BC70A6926}" srcOrd="1" destOrd="0" presId="urn:microsoft.com/office/officeart/2005/8/layout/orgChart1"/>
    <dgm:cxn modelId="{D50B49E8-25E8-452B-92DB-0CC251221B5E}" type="presParOf" srcId="{B134F79A-7F50-4D03-94EE-985BC70A6926}" destId="{CE528A4F-EC98-4C88-872A-8E003EB1A308}" srcOrd="0" destOrd="0" presId="urn:microsoft.com/office/officeart/2005/8/layout/orgChart1"/>
    <dgm:cxn modelId="{DF8B9656-6064-4AAC-B90B-12C3E079BB26}" type="presParOf" srcId="{CE528A4F-EC98-4C88-872A-8E003EB1A308}" destId="{5A445116-2DAC-407F-8810-B98E3B513CB0}" srcOrd="0" destOrd="0" presId="urn:microsoft.com/office/officeart/2005/8/layout/orgChart1"/>
    <dgm:cxn modelId="{D2DA2C72-D356-4EB5-8087-85E44491FD56}" type="presParOf" srcId="{CE528A4F-EC98-4C88-872A-8E003EB1A308}" destId="{2A49235C-7EAD-4EF0-8DA1-39363E47146C}" srcOrd="1" destOrd="0" presId="urn:microsoft.com/office/officeart/2005/8/layout/orgChart1"/>
    <dgm:cxn modelId="{E8E1F699-572C-42D3-8829-9DEFC7B1D8AF}" type="presParOf" srcId="{B134F79A-7F50-4D03-94EE-985BC70A6926}" destId="{67AACA87-37D4-4201-AB69-5090B64CF495}" srcOrd="1" destOrd="0" presId="urn:microsoft.com/office/officeart/2005/8/layout/orgChart1"/>
    <dgm:cxn modelId="{FD4F4382-1478-4CB5-A7BD-C47F5408EF3B}" type="presParOf" srcId="{B134F79A-7F50-4D03-94EE-985BC70A6926}" destId="{4DC1AA08-13B4-402C-A23A-9CF86C57D2EB}" srcOrd="2" destOrd="0" presId="urn:microsoft.com/office/officeart/2005/8/layout/orgChart1"/>
    <dgm:cxn modelId="{2343D55E-2BD6-4B9F-8742-5026EEDD5B42}" type="presParOf" srcId="{454A9719-F298-4E16-B123-A4A68C2CE920}" destId="{E15A35D3-8D95-4FB8-AC98-0F352C6CFB4D}" srcOrd="2" destOrd="0" presId="urn:microsoft.com/office/officeart/2005/8/layout/orgChart1"/>
    <dgm:cxn modelId="{56FB3419-94F7-4F4D-86D2-31095BA676BB}" type="presParOf" srcId="{454A9719-F298-4E16-B123-A4A68C2CE920}" destId="{A39C0B58-D0A9-4C02-A6F7-10AD06E89AD6}" srcOrd="3" destOrd="0" presId="urn:microsoft.com/office/officeart/2005/8/layout/orgChart1"/>
    <dgm:cxn modelId="{94ECD5A3-5466-408E-9542-73A19A01B936}" type="presParOf" srcId="{A39C0B58-D0A9-4C02-A6F7-10AD06E89AD6}" destId="{D7751422-29ED-4102-8554-3C2D2F9A8082}" srcOrd="0" destOrd="0" presId="urn:microsoft.com/office/officeart/2005/8/layout/orgChart1"/>
    <dgm:cxn modelId="{7A640692-CA99-4648-B666-D47F78EB8BB2}" type="presParOf" srcId="{D7751422-29ED-4102-8554-3C2D2F9A8082}" destId="{F2881EC9-ABF6-4B98-ABDE-D778500A71DB}" srcOrd="0" destOrd="0" presId="urn:microsoft.com/office/officeart/2005/8/layout/orgChart1"/>
    <dgm:cxn modelId="{D0093B95-8F21-4E1C-9668-9D801CDC1182}" type="presParOf" srcId="{D7751422-29ED-4102-8554-3C2D2F9A8082}" destId="{0E071747-EE17-4B95-B5C4-69481EAEEF31}" srcOrd="1" destOrd="0" presId="urn:microsoft.com/office/officeart/2005/8/layout/orgChart1"/>
    <dgm:cxn modelId="{BFEC2A33-F30F-41C3-B609-229FBCE587AB}" type="presParOf" srcId="{A39C0B58-D0A9-4C02-A6F7-10AD06E89AD6}" destId="{E7617EBD-0009-4AA4-80A3-B3037C0D00A1}" srcOrd="1" destOrd="0" presId="urn:microsoft.com/office/officeart/2005/8/layout/orgChart1"/>
    <dgm:cxn modelId="{0BDB98DD-F4B1-447C-BC13-A62A03CC26C2}" type="presParOf" srcId="{A39C0B58-D0A9-4C02-A6F7-10AD06E89AD6}" destId="{55B55059-4DF3-460E-8AA4-14692A42A9CF}" srcOrd="2" destOrd="0" presId="urn:microsoft.com/office/officeart/2005/8/layout/orgChart1"/>
    <dgm:cxn modelId="{A59B20DB-F11E-4AFF-AEAA-9D23B18C3135}" type="presParOf" srcId="{454A9719-F298-4E16-B123-A4A68C2CE920}" destId="{5B9DDB2B-2132-4A9D-A421-7AFF4967F729}" srcOrd="4" destOrd="0" presId="urn:microsoft.com/office/officeart/2005/8/layout/orgChart1"/>
    <dgm:cxn modelId="{E2364F09-80F5-43E6-859C-516226000E5E}" type="presParOf" srcId="{454A9719-F298-4E16-B123-A4A68C2CE920}" destId="{657E94EF-9B5A-446E-8954-0B44FE112330}" srcOrd="5" destOrd="0" presId="urn:microsoft.com/office/officeart/2005/8/layout/orgChart1"/>
    <dgm:cxn modelId="{C6AC3458-DD04-415A-BA69-29070044B5C0}" type="presParOf" srcId="{657E94EF-9B5A-446E-8954-0B44FE112330}" destId="{3DF97547-F64E-4F06-93A3-24FE82DDCB12}" srcOrd="0" destOrd="0" presId="urn:microsoft.com/office/officeart/2005/8/layout/orgChart1"/>
    <dgm:cxn modelId="{48A8F864-7CFF-45BB-9F95-C9E14CC776D8}" type="presParOf" srcId="{3DF97547-F64E-4F06-93A3-24FE82DDCB12}" destId="{4A39F9CB-8B27-4696-B59A-33B83BBF4CB6}" srcOrd="0" destOrd="0" presId="urn:microsoft.com/office/officeart/2005/8/layout/orgChart1"/>
    <dgm:cxn modelId="{EF9F8CA4-AE3D-47D9-9392-ED4DD46409C5}" type="presParOf" srcId="{3DF97547-F64E-4F06-93A3-24FE82DDCB12}" destId="{C3B88580-5EE9-4BC3-BE09-09C0AC145D7F}" srcOrd="1" destOrd="0" presId="urn:microsoft.com/office/officeart/2005/8/layout/orgChart1"/>
    <dgm:cxn modelId="{7BDDCF1C-6D4E-4159-9FF9-136B4FF6CCB9}" type="presParOf" srcId="{657E94EF-9B5A-446E-8954-0B44FE112330}" destId="{6CA37ED0-B37F-42FA-9E8C-66DC38335FAA}" srcOrd="1" destOrd="0" presId="urn:microsoft.com/office/officeart/2005/8/layout/orgChart1"/>
    <dgm:cxn modelId="{BC7B20B6-9086-4CDE-B978-CC4F0D5EC3C7}" type="presParOf" srcId="{657E94EF-9B5A-446E-8954-0B44FE112330}" destId="{50CB7411-FD91-4BB7-8004-271CCB849075}" srcOrd="2" destOrd="0" presId="urn:microsoft.com/office/officeart/2005/8/layout/orgChart1"/>
    <dgm:cxn modelId="{830D4554-6A19-4C7E-96D9-37DA34270416}" type="presParOf" srcId="{17CD1D75-CCED-467E-B271-7A6F17367CDA}" destId="{4F263D6B-9B32-4AFB-82D8-55415716287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DDB2B-2132-4A9D-A421-7AFF4967F729}">
      <dsp:nvSpPr>
        <dsp:cNvPr id="0" name=""/>
        <dsp:cNvSpPr/>
      </dsp:nvSpPr>
      <dsp:spPr>
        <a:xfrm>
          <a:off x="5146963" y="1742043"/>
          <a:ext cx="3641514" cy="1442108"/>
        </a:xfrm>
        <a:custGeom>
          <a:avLst/>
          <a:gdLst/>
          <a:ahLst/>
          <a:cxnLst/>
          <a:rect l="0" t="0" r="0" b="0"/>
          <a:pathLst>
            <a:path>
              <a:moveTo>
                <a:pt x="0" y="0"/>
              </a:moveTo>
              <a:lnTo>
                <a:pt x="0" y="1126108"/>
              </a:lnTo>
              <a:lnTo>
                <a:pt x="3641514" y="1126108"/>
              </a:lnTo>
              <a:lnTo>
                <a:pt x="3641514" y="1442108"/>
              </a:lnTo>
            </a:path>
          </a:pathLst>
        </a:custGeom>
        <a:noFill/>
        <a:ln w="127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15A35D3-8D95-4FB8-AC98-0F352C6CFB4D}">
      <dsp:nvSpPr>
        <dsp:cNvPr id="0" name=""/>
        <dsp:cNvSpPr/>
      </dsp:nvSpPr>
      <dsp:spPr>
        <a:xfrm>
          <a:off x="5101243" y="1742043"/>
          <a:ext cx="91440" cy="1442108"/>
        </a:xfrm>
        <a:custGeom>
          <a:avLst/>
          <a:gdLst/>
          <a:ahLst/>
          <a:cxnLst/>
          <a:rect l="0" t="0" r="0" b="0"/>
          <a:pathLst>
            <a:path>
              <a:moveTo>
                <a:pt x="45720" y="0"/>
              </a:moveTo>
              <a:lnTo>
                <a:pt x="45720" y="1442108"/>
              </a:lnTo>
            </a:path>
          </a:pathLst>
        </a:custGeom>
        <a:noFill/>
        <a:ln w="127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64909E4-20F9-4684-897D-7EAC439FA7D0}">
      <dsp:nvSpPr>
        <dsp:cNvPr id="0" name=""/>
        <dsp:cNvSpPr/>
      </dsp:nvSpPr>
      <dsp:spPr>
        <a:xfrm>
          <a:off x="1504758" y="1742043"/>
          <a:ext cx="3642205" cy="1398199"/>
        </a:xfrm>
        <a:custGeom>
          <a:avLst/>
          <a:gdLst/>
          <a:ahLst/>
          <a:cxnLst/>
          <a:rect l="0" t="0" r="0" b="0"/>
          <a:pathLst>
            <a:path>
              <a:moveTo>
                <a:pt x="3642205" y="0"/>
              </a:moveTo>
              <a:lnTo>
                <a:pt x="3642205" y="1082200"/>
              </a:lnTo>
              <a:lnTo>
                <a:pt x="0" y="1082200"/>
              </a:lnTo>
              <a:lnTo>
                <a:pt x="0" y="1398199"/>
              </a:lnTo>
            </a:path>
          </a:pathLst>
        </a:custGeom>
        <a:noFill/>
        <a:ln w="127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BDCA9E5-9F5E-4724-80F5-3F379E154682}">
      <dsp:nvSpPr>
        <dsp:cNvPr id="0" name=""/>
        <dsp:cNvSpPr/>
      </dsp:nvSpPr>
      <dsp:spPr>
        <a:xfrm>
          <a:off x="2497445" y="0"/>
          <a:ext cx="5299035" cy="1742043"/>
        </a:xfrm>
        <a:prstGeom prst="rect">
          <a:avLst/>
        </a:prstGeom>
        <a:gradFill rotWithShape="0">
          <a:gsLst>
            <a:gs pos="0">
              <a:schemeClr val="dk2">
                <a:hueOff val="0"/>
                <a:satOff val="0"/>
                <a:lumOff val="0"/>
                <a:alphaOff val="0"/>
                <a:tint val="96000"/>
                <a:satMod val="100000"/>
                <a:lumMod val="104000"/>
              </a:schemeClr>
            </a:gs>
            <a:gs pos="78000">
              <a:schemeClr val="dk2">
                <a:hueOff val="0"/>
                <a:satOff val="0"/>
                <a:lumOff val="0"/>
                <a:alphaOff val="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s-CO" sz="3600" b="1" kern="1200" dirty="0"/>
            <a:t>Maldición de la muerte.</a:t>
          </a:r>
          <a:endParaRPr lang="es-CO" sz="3600" kern="1200" dirty="0"/>
        </a:p>
      </dsp:txBody>
      <dsp:txXfrm>
        <a:off x="2497445" y="0"/>
        <a:ext cx="5299035" cy="1742043"/>
      </dsp:txXfrm>
    </dsp:sp>
    <dsp:sp modelId="{5A445116-2DAC-407F-8810-B98E3B513CB0}">
      <dsp:nvSpPr>
        <dsp:cNvPr id="0" name=""/>
        <dsp:cNvSpPr/>
      </dsp:nvSpPr>
      <dsp:spPr>
        <a:xfrm>
          <a:off x="0" y="3140242"/>
          <a:ext cx="3009516" cy="1504758"/>
        </a:xfrm>
        <a:prstGeom prst="rect">
          <a:avLst/>
        </a:prstGeom>
        <a:gradFill rotWithShape="0">
          <a:gsLst>
            <a:gs pos="0">
              <a:schemeClr val="dk2">
                <a:hueOff val="0"/>
                <a:satOff val="0"/>
                <a:lumOff val="0"/>
                <a:alphaOff val="0"/>
                <a:tint val="96000"/>
                <a:satMod val="100000"/>
                <a:lumMod val="104000"/>
              </a:schemeClr>
            </a:gs>
            <a:gs pos="78000">
              <a:schemeClr val="dk2">
                <a:hueOff val="0"/>
                <a:satOff val="0"/>
                <a:lumOff val="0"/>
                <a:alphaOff val="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CO" sz="4000" b="1" kern="1200" dirty="0"/>
            <a:t>La muerte espiritual.</a:t>
          </a:r>
          <a:endParaRPr lang="es-CO" sz="4000" kern="1200" dirty="0"/>
        </a:p>
      </dsp:txBody>
      <dsp:txXfrm>
        <a:off x="0" y="3140242"/>
        <a:ext cx="3009516" cy="1504758"/>
      </dsp:txXfrm>
    </dsp:sp>
    <dsp:sp modelId="{F2881EC9-ABF6-4B98-ABDE-D778500A71DB}">
      <dsp:nvSpPr>
        <dsp:cNvPr id="0" name=""/>
        <dsp:cNvSpPr/>
      </dsp:nvSpPr>
      <dsp:spPr>
        <a:xfrm>
          <a:off x="3642205" y="3184151"/>
          <a:ext cx="3009516" cy="1504758"/>
        </a:xfrm>
        <a:prstGeom prst="rect">
          <a:avLst/>
        </a:prstGeom>
        <a:gradFill rotWithShape="0">
          <a:gsLst>
            <a:gs pos="0">
              <a:schemeClr val="dk2">
                <a:hueOff val="0"/>
                <a:satOff val="0"/>
                <a:lumOff val="0"/>
                <a:alphaOff val="0"/>
                <a:tint val="96000"/>
                <a:satMod val="100000"/>
                <a:lumMod val="104000"/>
              </a:schemeClr>
            </a:gs>
            <a:gs pos="78000">
              <a:schemeClr val="dk2">
                <a:hueOff val="0"/>
                <a:satOff val="0"/>
                <a:lumOff val="0"/>
                <a:alphaOff val="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CO" sz="4000" b="1" kern="1200" dirty="0"/>
            <a:t>La muerte Física. </a:t>
          </a:r>
          <a:endParaRPr lang="es-CO" sz="4000" kern="1200" dirty="0"/>
        </a:p>
      </dsp:txBody>
      <dsp:txXfrm>
        <a:off x="3642205" y="3184151"/>
        <a:ext cx="3009516" cy="1504758"/>
      </dsp:txXfrm>
    </dsp:sp>
    <dsp:sp modelId="{4A39F9CB-8B27-4696-B59A-33B83BBF4CB6}">
      <dsp:nvSpPr>
        <dsp:cNvPr id="0" name=""/>
        <dsp:cNvSpPr/>
      </dsp:nvSpPr>
      <dsp:spPr>
        <a:xfrm>
          <a:off x="7283719" y="3184151"/>
          <a:ext cx="3009516" cy="1165916"/>
        </a:xfrm>
        <a:prstGeom prst="rect">
          <a:avLst/>
        </a:prstGeom>
        <a:gradFill rotWithShape="0">
          <a:gsLst>
            <a:gs pos="0">
              <a:schemeClr val="dk2">
                <a:hueOff val="0"/>
                <a:satOff val="0"/>
                <a:lumOff val="0"/>
                <a:alphaOff val="0"/>
                <a:tint val="96000"/>
                <a:satMod val="100000"/>
                <a:lumMod val="104000"/>
              </a:schemeClr>
            </a:gs>
            <a:gs pos="78000">
              <a:schemeClr val="dk2">
                <a:hueOff val="0"/>
                <a:satOff val="0"/>
                <a:lumOff val="0"/>
                <a:alphaOff val="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CO" sz="4000" b="1" kern="1200" dirty="0"/>
            <a:t>La muerte eterna. </a:t>
          </a:r>
          <a:endParaRPr lang="es-CO" sz="4000" kern="1200" dirty="0"/>
        </a:p>
      </dsp:txBody>
      <dsp:txXfrm>
        <a:off x="7283719" y="3184151"/>
        <a:ext cx="3009516" cy="116591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F3A00015-2857-400B-8674-A0D414B06156}" type="datetimeFigureOut">
              <a:rPr lang="es-CO" smtClean="0"/>
              <a:t>10/01/2024</a:t>
            </a:fld>
            <a:endParaRPr lang="es-CO"/>
          </a:p>
        </p:txBody>
      </p:sp>
      <p:sp>
        <p:nvSpPr>
          <p:cNvPr id="5" name="Footer Placeholder 4"/>
          <p:cNvSpPr>
            <a:spLocks noGrp="1"/>
          </p:cNvSpPr>
          <p:nvPr>
            <p:ph type="ftr" sz="quarter" idx="11"/>
          </p:nvPr>
        </p:nvSpPr>
        <p:spPr>
          <a:xfrm>
            <a:off x="1371600" y="4323845"/>
            <a:ext cx="6400800" cy="365125"/>
          </a:xfrm>
        </p:spPr>
        <p:txBody>
          <a:bodyPr/>
          <a:lstStyle/>
          <a:p>
            <a:endParaRPr lang="es-CO"/>
          </a:p>
        </p:txBody>
      </p:sp>
      <p:sp>
        <p:nvSpPr>
          <p:cNvPr id="6" name="Slide Number Placeholder 5"/>
          <p:cNvSpPr>
            <a:spLocks noGrp="1"/>
          </p:cNvSpPr>
          <p:nvPr>
            <p:ph type="sldNum" sz="quarter" idx="12"/>
          </p:nvPr>
        </p:nvSpPr>
        <p:spPr>
          <a:xfrm>
            <a:off x="8077200" y="1430866"/>
            <a:ext cx="2743200" cy="365125"/>
          </a:xfrm>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3088718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A00015-2857-400B-8674-A0D414B06156}" type="datetimeFigureOut">
              <a:rPr lang="es-CO" smtClean="0"/>
              <a:t>10/01/2024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1975148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F3A00015-2857-400B-8674-A0D414B06156}" type="datetimeFigureOut">
              <a:rPr lang="es-CO" smtClean="0"/>
              <a:t>10/01/2024</a:t>
            </a:fld>
            <a:endParaRPr lang="es-CO"/>
          </a:p>
        </p:txBody>
      </p:sp>
      <p:sp>
        <p:nvSpPr>
          <p:cNvPr id="5" name="Footer Placeholder 4"/>
          <p:cNvSpPr>
            <a:spLocks noGrp="1"/>
          </p:cNvSpPr>
          <p:nvPr>
            <p:ph type="ftr" sz="quarter" idx="11"/>
          </p:nvPr>
        </p:nvSpPr>
        <p:spPr>
          <a:xfrm>
            <a:off x="685800" y="381001"/>
            <a:ext cx="6991492" cy="364065"/>
          </a:xfrm>
        </p:spPr>
        <p:txBody>
          <a:bodyPr/>
          <a:lstStyle/>
          <a:p>
            <a:endParaRPr lang="es-CO"/>
          </a:p>
        </p:txBody>
      </p:sp>
      <p:sp>
        <p:nvSpPr>
          <p:cNvPr id="6" name="Slide Number Placeholder 5"/>
          <p:cNvSpPr>
            <a:spLocks noGrp="1"/>
          </p:cNvSpPr>
          <p:nvPr>
            <p:ph type="sldNum" sz="quarter" idx="12"/>
          </p:nvPr>
        </p:nvSpPr>
        <p:spPr>
          <a:xfrm>
            <a:off x="10862452" y="381000"/>
            <a:ext cx="643748" cy="365125"/>
          </a:xfrm>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456013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3A00015-2857-400B-8674-A0D414B06156}" type="datetimeFigureOut">
              <a:rPr lang="es-CO" smtClean="0"/>
              <a:t>10/01/2024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608983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5800" y="3132666"/>
            <a:ext cx="5311775" cy="308601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3132666"/>
            <a:ext cx="5334000" cy="308601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3A00015-2857-400B-8674-A0D414B06156}" type="datetimeFigureOut">
              <a:rPr lang="es-CO" smtClean="0"/>
              <a:t>10/01/2024</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598471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3A00015-2857-400B-8674-A0D414B06156}" type="datetimeFigureOut">
              <a:rPr lang="es-CO" smtClean="0"/>
              <a:t>10/01/2024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3175976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A00015-2857-400B-8674-A0D414B06156}" type="datetimeFigureOut">
              <a:rPr lang="es-CO" smtClean="0"/>
              <a:t>10/01/2024</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3508974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3A00015-2857-400B-8674-A0D414B06156}" type="datetimeFigureOut">
              <a:rPr lang="es-CO" smtClean="0"/>
              <a:t>10/01/2024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2329479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3A00015-2857-400B-8674-A0D414B06156}" type="datetimeFigureOut">
              <a:rPr lang="es-CO" smtClean="0"/>
              <a:t>10/01/2024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74072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3A00015-2857-400B-8674-A0D414B06156}" type="datetimeFigureOut">
              <a:rPr lang="es-CO" smtClean="0"/>
              <a:t>10/01/2024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1298251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F3A00015-2857-400B-8674-A0D414B06156}" type="datetimeFigureOut">
              <a:rPr lang="es-CO" smtClean="0"/>
              <a:t>10/01/2024</a:t>
            </a:fld>
            <a:endParaRPr lang="es-CO"/>
          </a:p>
        </p:txBody>
      </p:sp>
      <p:sp>
        <p:nvSpPr>
          <p:cNvPr id="6" name="Footer Placeholder 5"/>
          <p:cNvSpPr>
            <a:spLocks noGrp="1"/>
          </p:cNvSpPr>
          <p:nvPr>
            <p:ph type="ftr" sz="quarter" idx="11"/>
          </p:nvPr>
        </p:nvSpPr>
        <p:spPr>
          <a:xfrm>
            <a:off x="685800" y="379941"/>
            <a:ext cx="6991492" cy="365125"/>
          </a:xfrm>
        </p:spPr>
        <p:txBody>
          <a:bodyPr/>
          <a:lstStyle/>
          <a:p>
            <a:endParaRPr lang="es-CO"/>
          </a:p>
        </p:txBody>
      </p:sp>
      <p:sp>
        <p:nvSpPr>
          <p:cNvPr id="7" name="Slide Number Placeholder 6"/>
          <p:cNvSpPr>
            <a:spLocks noGrp="1"/>
          </p:cNvSpPr>
          <p:nvPr>
            <p:ph type="sldNum" sz="quarter" idx="12"/>
          </p:nvPr>
        </p:nvSpPr>
        <p:spPr>
          <a:xfrm>
            <a:off x="10862452" y="381000"/>
            <a:ext cx="643748" cy="365125"/>
          </a:xfrm>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1305601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F3A00015-2857-400B-8674-A0D414B06156}" type="datetimeFigureOut">
              <a:rPr lang="es-CO" smtClean="0"/>
              <a:t>10/01/2024</a:t>
            </a:fld>
            <a:endParaRPr lang="es-CO"/>
          </a:p>
        </p:txBody>
      </p:sp>
      <p:sp>
        <p:nvSpPr>
          <p:cNvPr id="6" name="Footer Placeholder 5"/>
          <p:cNvSpPr>
            <a:spLocks noGrp="1"/>
          </p:cNvSpPr>
          <p:nvPr>
            <p:ph type="ftr" sz="quarter" idx="11"/>
          </p:nvPr>
        </p:nvSpPr>
        <p:spPr>
          <a:xfrm>
            <a:off x="685800" y="379941"/>
            <a:ext cx="6991492" cy="365125"/>
          </a:xfrm>
        </p:spPr>
        <p:txBody>
          <a:bodyPr/>
          <a:lstStyle/>
          <a:p>
            <a:endParaRPr lang="es-CO"/>
          </a:p>
        </p:txBody>
      </p:sp>
      <p:sp>
        <p:nvSpPr>
          <p:cNvPr id="7" name="Slide Number Placeholder 6"/>
          <p:cNvSpPr>
            <a:spLocks noGrp="1"/>
          </p:cNvSpPr>
          <p:nvPr>
            <p:ph type="sldNum" sz="quarter" idx="12"/>
          </p:nvPr>
        </p:nvSpPr>
        <p:spPr>
          <a:xfrm>
            <a:off x="10862452" y="381000"/>
            <a:ext cx="643748" cy="365125"/>
          </a:xfrm>
        </p:spPr>
        <p:txBody>
          <a:bodyPr/>
          <a:lstStyle/>
          <a:p>
            <a:fld id="{E761676D-BCB1-4F98-B499-830D9B3B5EC3}" type="slidenum">
              <a:rPr lang="es-CO" smtClean="0"/>
              <a:t>‹Nº›</a:t>
            </a:fld>
            <a:endParaRPr lang="es-CO"/>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78922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F3A00015-2857-400B-8674-A0D414B06156}" type="datetimeFigureOut">
              <a:rPr lang="es-CO" smtClean="0"/>
              <a:t>10/01/2024</a:t>
            </a:fld>
            <a:endParaRPr lang="es-CO"/>
          </a:p>
        </p:txBody>
      </p:sp>
      <p:sp>
        <p:nvSpPr>
          <p:cNvPr id="6" name="Footer Placeholder 5"/>
          <p:cNvSpPr>
            <a:spLocks noGrp="1"/>
          </p:cNvSpPr>
          <p:nvPr>
            <p:ph type="ftr" sz="quarter" idx="11"/>
          </p:nvPr>
        </p:nvSpPr>
        <p:spPr>
          <a:xfrm>
            <a:off x="685800" y="378883"/>
            <a:ext cx="6991492" cy="365125"/>
          </a:xfrm>
        </p:spPr>
        <p:txBody>
          <a:bodyPr/>
          <a:lstStyle/>
          <a:p>
            <a:endParaRPr lang="es-CO"/>
          </a:p>
        </p:txBody>
      </p:sp>
      <p:sp>
        <p:nvSpPr>
          <p:cNvPr id="7" name="Slide Number Placeholder 6"/>
          <p:cNvSpPr>
            <a:spLocks noGrp="1"/>
          </p:cNvSpPr>
          <p:nvPr>
            <p:ph type="sldNum" sz="quarter" idx="12"/>
          </p:nvPr>
        </p:nvSpPr>
        <p:spPr>
          <a:xfrm>
            <a:off x="10862452" y="381000"/>
            <a:ext cx="643748" cy="365125"/>
          </a:xfrm>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2893698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F3A00015-2857-400B-8674-A0D414B06156}" type="datetimeFigureOut">
              <a:rPr lang="es-CO" smtClean="0"/>
              <a:t>10/01/2024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2606126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F3A00015-2857-400B-8674-A0D414B06156}" type="datetimeFigureOut">
              <a:rPr lang="es-CO" smtClean="0"/>
              <a:t>10/01/2024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1213005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A00015-2857-400B-8674-A0D414B06156}" type="datetimeFigureOut">
              <a:rPr lang="es-CO" smtClean="0"/>
              <a:t>10/01/2024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1343645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F3A00015-2857-400B-8674-A0D414B06156}" type="datetimeFigureOut">
              <a:rPr lang="es-CO" smtClean="0"/>
              <a:t>10/01/2024</a:t>
            </a:fld>
            <a:endParaRPr lang="es-CO"/>
          </a:p>
        </p:txBody>
      </p:sp>
      <p:sp>
        <p:nvSpPr>
          <p:cNvPr id="5" name="Footer Placeholder 4"/>
          <p:cNvSpPr>
            <a:spLocks noGrp="1"/>
          </p:cNvSpPr>
          <p:nvPr>
            <p:ph type="ftr" sz="quarter" idx="11"/>
          </p:nvPr>
        </p:nvSpPr>
        <p:spPr>
          <a:xfrm>
            <a:off x="685800" y="381000"/>
            <a:ext cx="6991492" cy="365125"/>
          </a:xfrm>
        </p:spPr>
        <p:txBody>
          <a:bodyPr/>
          <a:lstStyle/>
          <a:p>
            <a:endParaRPr lang="es-CO"/>
          </a:p>
        </p:txBody>
      </p:sp>
      <p:sp>
        <p:nvSpPr>
          <p:cNvPr id="6" name="Slide Number Placeholder 5"/>
          <p:cNvSpPr>
            <a:spLocks noGrp="1"/>
          </p:cNvSpPr>
          <p:nvPr>
            <p:ph type="sldNum" sz="quarter" idx="12"/>
          </p:nvPr>
        </p:nvSpPr>
        <p:spPr>
          <a:xfrm>
            <a:off x="10862452" y="381000"/>
            <a:ext cx="643748" cy="365125"/>
          </a:xfrm>
        </p:spPr>
        <p:txBody>
          <a:bodyPr/>
          <a:lstStyle/>
          <a:p>
            <a:fld id="{E761676D-BCB1-4F98-B499-830D9B3B5EC3}" type="slidenum">
              <a:rPr lang="es-CO" smtClean="0"/>
              <a:t>‹Nº›</a:t>
            </a:fld>
            <a:endParaRPr lang="es-CO"/>
          </a:p>
        </p:txBody>
      </p:sp>
    </p:spTree>
    <p:extLst>
      <p:ext uri="{BB962C8B-B14F-4D97-AF65-F5344CB8AC3E}">
        <p14:creationId xmlns:p14="http://schemas.microsoft.com/office/powerpoint/2010/main" val="17111672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EFC3DB-8878-B081-F882-C1B4E792D45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E26BECE6-D8F5-9774-E6F4-E5E984EEB6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4C49D8B1-938F-DCB4-F1C3-C1D97D3FB2B0}"/>
              </a:ext>
            </a:extLst>
          </p:cNvPr>
          <p:cNvSpPr>
            <a:spLocks noGrp="1"/>
          </p:cNvSpPr>
          <p:nvPr>
            <p:ph type="dt" sz="half" idx="10"/>
          </p:nvPr>
        </p:nvSpPr>
        <p:spPr/>
        <p:txBody>
          <a:bodyPr/>
          <a:lstStyle/>
          <a:p>
            <a:fld id="{87285EEC-710C-4B01-8662-F0ECB5CBD758}" type="datetimeFigureOut">
              <a:rPr lang="es-CO" smtClean="0"/>
              <a:t>10/01/2024</a:t>
            </a:fld>
            <a:endParaRPr lang="es-CO"/>
          </a:p>
        </p:txBody>
      </p:sp>
      <p:sp>
        <p:nvSpPr>
          <p:cNvPr id="5" name="Marcador de pie de página 4">
            <a:extLst>
              <a:ext uri="{FF2B5EF4-FFF2-40B4-BE49-F238E27FC236}">
                <a16:creationId xmlns:a16="http://schemas.microsoft.com/office/drawing/2014/main" id="{41ADB038-E0EE-C588-FF91-B755FE789BB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876BA5A-F9D7-9433-04F8-91FA45339BC9}"/>
              </a:ext>
            </a:extLst>
          </p:cNvPr>
          <p:cNvSpPr>
            <a:spLocks noGrp="1"/>
          </p:cNvSpPr>
          <p:nvPr>
            <p:ph type="sldNum" sz="quarter" idx="12"/>
          </p:nvPr>
        </p:nvSpPr>
        <p:spPr/>
        <p:txBody>
          <a:bodyPr/>
          <a:lstStyle/>
          <a:p>
            <a:fld id="{CCC72D6B-68C1-411D-A76D-637B76AD8904}" type="slidenum">
              <a:rPr lang="es-CO" smtClean="0"/>
              <a:t>‹Nº›</a:t>
            </a:fld>
            <a:endParaRPr lang="es-CO"/>
          </a:p>
        </p:txBody>
      </p:sp>
    </p:spTree>
    <p:extLst>
      <p:ext uri="{BB962C8B-B14F-4D97-AF65-F5344CB8AC3E}">
        <p14:creationId xmlns:p14="http://schemas.microsoft.com/office/powerpoint/2010/main" val="4036921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45EE84-A2DB-9062-4699-B5599A014E26}"/>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133884E-3013-3ACC-437D-50178BCBDEA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C4D39FE-72A0-CA8A-31A2-7DB6D8FB86A9}"/>
              </a:ext>
            </a:extLst>
          </p:cNvPr>
          <p:cNvSpPr>
            <a:spLocks noGrp="1"/>
          </p:cNvSpPr>
          <p:nvPr>
            <p:ph type="dt" sz="half" idx="10"/>
          </p:nvPr>
        </p:nvSpPr>
        <p:spPr/>
        <p:txBody>
          <a:bodyPr/>
          <a:lstStyle/>
          <a:p>
            <a:fld id="{87285EEC-710C-4B01-8662-F0ECB5CBD758}" type="datetimeFigureOut">
              <a:rPr lang="es-CO" smtClean="0"/>
              <a:t>10/01/2024</a:t>
            </a:fld>
            <a:endParaRPr lang="es-CO"/>
          </a:p>
        </p:txBody>
      </p:sp>
      <p:sp>
        <p:nvSpPr>
          <p:cNvPr id="5" name="Marcador de pie de página 4">
            <a:extLst>
              <a:ext uri="{FF2B5EF4-FFF2-40B4-BE49-F238E27FC236}">
                <a16:creationId xmlns:a16="http://schemas.microsoft.com/office/drawing/2014/main" id="{78A39843-FF4D-568C-3369-1AFF142BB51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1DF3550-61A6-B568-BDC4-7A2D4D4F5B44}"/>
              </a:ext>
            </a:extLst>
          </p:cNvPr>
          <p:cNvSpPr>
            <a:spLocks noGrp="1"/>
          </p:cNvSpPr>
          <p:nvPr>
            <p:ph type="sldNum" sz="quarter" idx="12"/>
          </p:nvPr>
        </p:nvSpPr>
        <p:spPr/>
        <p:txBody>
          <a:bodyPr/>
          <a:lstStyle/>
          <a:p>
            <a:fld id="{CCC72D6B-68C1-411D-A76D-637B76AD8904}" type="slidenum">
              <a:rPr lang="es-CO" smtClean="0"/>
              <a:t>‹Nº›</a:t>
            </a:fld>
            <a:endParaRPr lang="es-CO"/>
          </a:p>
        </p:txBody>
      </p:sp>
    </p:spTree>
    <p:extLst>
      <p:ext uri="{BB962C8B-B14F-4D97-AF65-F5344CB8AC3E}">
        <p14:creationId xmlns:p14="http://schemas.microsoft.com/office/powerpoint/2010/main" val="24940208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F6D2A8-7960-02AA-DDB6-B158795217C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FAAF1B6-5820-AB5D-A401-391CA92275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D2B1B73-F354-946C-102D-B1A4685C38E6}"/>
              </a:ext>
            </a:extLst>
          </p:cNvPr>
          <p:cNvSpPr>
            <a:spLocks noGrp="1"/>
          </p:cNvSpPr>
          <p:nvPr>
            <p:ph type="dt" sz="half" idx="10"/>
          </p:nvPr>
        </p:nvSpPr>
        <p:spPr/>
        <p:txBody>
          <a:bodyPr/>
          <a:lstStyle/>
          <a:p>
            <a:fld id="{87285EEC-710C-4B01-8662-F0ECB5CBD758}" type="datetimeFigureOut">
              <a:rPr lang="es-CO" smtClean="0"/>
              <a:t>10/01/2024</a:t>
            </a:fld>
            <a:endParaRPr lang="es-CO"/>
          </a:p>
        </p:txBody>
      </p:sp>
      <p:sp>
        <p:nvSpPr>
          <p:cNvPr id="5" name="Marcador de pie de página 4">
            <a:extLst>
              <a:ext uri="{FF2B5EF4-FFF2-40B4-BE49-F238E27FC236}">
                <a16:creationId xmlns:a16="http://schemas.microsoft.com/office/drawing/2014/main" id="{53BB3926-08FE-5560-11A1-C87257775E4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03E02F3-FE3E-315D-5EE3-9C41030D387F}"/>
              </a:ext>
            </a:extLst>
          </p:cNvPr>
          <p:cNvSpPr>
            <a:spLocks noGrp="1"/>
          </p:cNvSpPr>
          <p:nvPr>
            <p:ph type="sldNum" sz="quarter" idx="12"/>
          </p:nvPr>
        </p:nvSpPr>
        <p:spPr/>
        <p:txBody>
          <a:bodyPr/>
          <a:lstStyle/>
          <a:p>
            <a:fld id="{CCC72D6B-68C1-411D-A76D-637B76AD8904}" type="slidenum">
              <a:rPr lang="es-CO" smtClean="0"/>
              <a:t>‹Nº›</a:t>
            </a:fld>
            <a:endParaRPr lang="es-CO"/>
          </a:p>
        </p:txBody>
      </p:sp>
    </p:spTree>
    <p:extLst>
      <p:ext uri="{BB962C8B-B14F-4D97-AF65-F5344CB8AC3E}">
        <p14:creationId xmlns:p14="http://schemas.microsoft.com/office/powerpoint/2010/main" val="3519619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35174D-4011-3A6C-E890-DEB2416F47A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A16ECE2-B247-F295-B3AA-DE6E935CA51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9B18BCA1-E22F-62CF-4068-FE5ADC80089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60F3A25C-BFFB-3B70-7217-271D30F1614B}"/>
              </a:ext>
            </a:extLst>
          </p:cNvPr>
          <p:cNvSpPr>
            <a:spLocks noGrp="1"/>
          </p:cNvSpPr>
          <p:nvPr>
            <p:ph type="dt" sz="half" idx="10"/>
          </p:nvPr>
        </p:nvSpPr>
        <p:spPr/>
        <p:txBody>
          <a:bodyPr/>
          <a:lstStyle/>
          <a:p>
            <a:fld id="{87285EEC-710C-4B01-8662-F0ECB5CBD758}" type="datetimeFigureOut">
              <a:rPr lang="es-CO" smtClean="0"/>
              <a:t>10/01/2024</a:t>
            </a:fld>
            <a:endParaRPr lang="es-CO"/>
          </a:p>
        </p:txBody>
      </p:sp>
      <p:sp>
        <p:nvSpPr>
          <p:cNvPr id="6" name="Marcador de pie de página 5">
            <a:extLst>
              <a:ext uri="{FF2B5EF4-FFF2-40B4-BE49-F238E27FC236}">
                <a16:creationId xmlns:a16="http://schemas.microsoft.com/office/drawing/2014/main" id="{33D95D51-EBDB-59DC-57F9-0313F60363C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4782D1ED-D088-8079-7957-BCAE5F415488}"/>
              </a:ext>
            </a:extLst>
          </p:cNvPr>
          <p:cNvSpPr>
            <a:spLocks noGrp="1"/>
          </p:cNvSpPr>
          <p:nvPr>
            <p:ph type="sldNum" sz="quarter" idx="12"/>
          </p:nvPr>
        </p:nvSpPr>
        <p:spPr/>
        <p:txBody>
          <a:bodyPr/>
          <a:lstStyle/>
          <a:p>
            <a:fld id="{CCC72D6B-68C1-411D-A76D-637B76AD8904}" type="slidenum">
              <a:rPr lang="es-CO" smtClean="0"/>
              <a:t>‹Nº›</a:t>
            </a:fld>
            <a:endParaRPr lang="es-CO"/>
          </a:p>
        </p:txBody>
      </p:sp>
    </p:spTree>
    <p:extLst>
      <p:ext uri="{BB962C8B-B14F-4D97-AF65-F5344CB8AC3E}">
        <p14:creationId xmlns:p14="http://schemas.microsoft.com/office/powerpoint/2010/main" val="3224364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83E6D-797F-4D2F-C90C-3A949B2FC5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8116C769-16E9-8452-08C2-9874C6C1FC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BDDEDC-3F8F-D5CB-3492-5DBBD8541BA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59B66F17-AE3F-F4B5-BD9D-EB85233B61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41C1011-73CB-8B5F-546A-9A834ED804E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05CCE152-C362-F451-A852-4E9D6082135F}"/>
              </a:ext>
            </a:extLst>
          </p:cNvPr>
          <p:cNvSpPr>
            <a:spLocks noGrp="1"/>
          </p:cNvSpPr>
          <p:nvPr>
            <p:ph type="dt" sz="half" idx="10"/>
          </p:nvPr>
        </p:nvSpPr>
        <p:spPr/>
        <p:txBody>
          <a:bodyPr/>
          <a:lstStyle/>
          <a:p>
            <a:fld id="{87285EEC-710C-4B01-8662-F0ECB5CBD758}" type="datetimeFigureOut">
              <a:rPr lang="es-CO" smtClean="0"/>
              <a:t>10/01/2024</a:t>
            </a:fld>
            <a:endParaRPr lang="es-CO"/>
          </a:p>
        </p:txBody>
      </p:sp>
      <p:sp>
        <p:nvSpPr>
          <p:cNvPr id="8" name="Marcador de pie de página 7">
            <a:extLst>
              <a:ext uri="{FF2B5EF4-FFF2-40B4-BE49-F238E27FC236}">
                <a16:creationId xmlns:a16="http://schemas.microsoft.com/office/drawing/2014/main" id="{9993AFA8-1FDD-7483-CC86-A97A942AA60C}"/>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D9EEE649-BD98-153E-575F-407584A3BED6}"/>
              </a:ext>
            </a:extLst>
          </p:cNvPr>
          <p:cNvSpPr>
            <a:spLocks noGrp="1"/>
          </p:cNvSpPr>
          <p:nvPr>
            <p:ph type="sldNum" sz="quarter" idx="12"/>
          </p:nvPr>
        </p:nvSpPr>
        <p:spPr/>
        <p:txBody>
          <a:bodyPr/>
          <a:lstStyle/>
          <a:p>
            <a:fld id="{CCC72D6B-68C1-411D-A76D-637B76AD8904}" type="slidenum">
              <a:rPr lang="es-CO" smtClean="0"/>
              <a:t>‹Nº›</a:t>
            </a:fld>
            <a:endParaRPr lang="es-CO"/>
          </a:p>
        </p:txBody>
      </p:sp>
    </p:spTree>
    <p:extLst>
      <p:ext uri="{BB962C8B-B14F-4D97-AF65-F5344CB8AC3E}">
        <p14:creationId xmlns:p14="http://schemas.microsoft.com/office/powerpoint/2010/main" val="40774697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493BF5-71A2-C4E9-F14A-943E947549F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4BD79571-F85F-CFDA-0515-EADF91433418}"/>
              </a:ext>
            </a:extLst>
          </p:cNvPr>
          <p:cNvSpPr>
            <a:spLocks noGrp="1"/>
          </p:cNvSpPr>
          <p:nvPr>
            <p:ph type="dt" sz="half" idx="10"/>
          </p:nvPr>
        </p:nvSpPr>
        <p:spPr/>
        <p:txBody>
          <a:bodyPr/>
          <a:lstStyle/>
          <a:p>
            <a:fld id="{87285EEC-710C-4B01-8662-F0ECB5CBD758}" type="datetimeFigureOut">
              <a:rPr lang="es-CO" smtClean="0"/>
              <a:t>10/01/2024</a:t>
            </a:fld>
            <a:endParaRPr lang="es-CO"/>
          </a:p>
        </p:txBody>
      </p:sp>
      <p:sp>
        <p:nvSpPr>
          <p:cNvPr id="4" name="Marcador de pie de página 3">
            <a:extLst>
              <a:ext uri="{FF2B5EF4-FFF2-40B4-BE49-F238E27FC236}">
                <a16:creationId xmlns:a16="http://schemas.microsoft.com/office/drawing/2014/main" id="{57010E45-6718-FD7C-32A5-D2378334DD35}"/>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03E495C8-2E54-E276-6042-C24D1539E6AB}"/>
              </a:ext>
            </a:extLst>
          </p:cNvPr>
          <p:cNvSpPr>
            <a:spLocks noGrp="1"/>
          </p:cNvSpPr>
          <p:nvPr>
            <p:ph type="sldNum" sz="quarter" idx="12"/>
          </p:nvPr>
        </p:nvSpPr>
        <p:spPr/>
        <p:txBody>
          <a:bodyPr/>
          <a:lstStyle/>
          <a:p>
            <a:fld id="{CCC72D6B-68C1-411D-A76D-637B76AD8904}" type="slidenum">
              <a:rPr lang="es-CO" smtClean="0"/>
              <a:t>‹Nº›</a:t>
            </a:fld>
            <a:endParaRPr lang="es-CO"/>
          </a:p>
        </p:txBody>
      </p:sp>
    </p:spTree>
    <p:extLst>
      <p:ext uri="{BB962C8B-B14F-4D97-AF65-F5344CB8AC3E}">
        <p14:creationId xmlns:p14="http://schemas.microsoft.com/office/powerpoint/2010/main" val="42098258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0BE0177-514C-EC23-5333-7B340C93E769}"/>
              </a:ext>
            </a:extLst>
          </p:cNvPr>
          <p:cNvSpPr>
            <a:spLocks noGrp="1"/>
          </p:cNvSpPr>
          <p:nvPr>
            <p:ph type="dt" sz="half" idx="10"/>
          </p:nvPr>
        </p:nvSpPr>
        <p:spPr/>
        <p:txBody>
          <a:bodyPr/>
          <a:lstStyle/>
          <a:p>
            <a:fld id="{87285EEC-710C-4B01-8662-F0ECB5CBD758}" type="datetimeFigureOut">
              <a:rPr lang="es-CO" smtClean="0"/>
              <a:t>10/01/2024</a:t>
            </a:fld>
            <a:endParaRPr lang="es-CO"/>
          </a:p>
        </p:txBody>
      </p:sp>
      <p:sp>
        <p:nvSpPr>
          <p:cNvPr id="3" name="Marcador de pie de página 2">
            <a:extLst>
              <a:ext uri="{FF2B5EF4-FFF2-40B4-BE49-F238E27FC236}">
                <a16:creationId xmlns:a16="http://schemas.microsoft.com/office/drawing/2014/main" id="{A37FF2DE-3BAE-5D87-3D65-4378849B3267}"/>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3CD8A464-503B-97D0-3B32-8AF462ECB15F}"/>
              </a:ext>
            </a:extLst>
          </p:cNvPr>
          <p:cNvSpPr>
            <a:spLocks noGrp="1"/>
          </p:cNvSpPr>
          <p:nvPr>
            <p:ph type="sldNum" sz="quarter" idx="12"/>
          </p:nvPr>
        </p:nvSpPr>
        <p:spPr/>
        <p:txBody>
          <a:bodyPr/>
          <a:lstStyle/>
          <a:p>
            <a:fld id="{CCC72D6B-68C1-411D-A76D-637B76AD8904}" type="slidenum">
              <a:rPr lang="es-CO" smtClean="0"/>
              <a:t>‹Nº›</a:t>
            </a:fld>
            <a:endParaRPr lang="es-CO"/>
          </a:p>
        </p:txBody>
      </p:sp>
    </p:spTree>
    <p:extLst>
      <p:ext uri="{BB962C8B-B14F-4D97-AF65-F5344CB8AC3E}">
        <p14:creationId xmlns:p14="http://schemas.microsoft.com/office/powerpoint/2010/main" val="17394720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739620-3A2A-E413-68FF-F0233B45E3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31962BE-C7D6-C8A2-9244-4D406EE1C1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503ADE55-9C54-B45E-E4D8-6B3F5988D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6B68C76-FFAC-5220-4B47-31290B2BB62D}"/>
              </a:ext>
            </a:extLst>
          </p:cNvPr>
          <p:cNvSpPr>
            <a:spLocks noGrp="1"/>
          </p:cNvSpPr>
          <p:nvPr>
            <p:ph type="dt" sz="half" idx="10"/>
          </p:nvPr>
        </p:nvSpPr>
        <p:spPr/>
        <p:txBody>
          <a:bodyPr/>
          <a:lstStyle/>
          <a:p>
            <a:fld id="{87285EEC-710C-4B01-8662-F0ECB5CBD758}" type="datetimeFigureOut">
              <a:rPr lang="es-CO" smtClean="0"/>
              <a:t>10/01/2024</a:t>
            </a:fld>
            <a:endParaRPr lang="es-CO"/>
          </a:p>
        </p:txBody>
      </p:sp>
      <p:sp>
        <p:nvSpPr>
          <p:cNvPr id="6" name="Marcador de pie de página 5">
            <a:extLst>
              <a:ext uri="{FF2B5EF4-FFF2-40B4-BE49-F238E27FC236}">
                <a16:creationId xmlns:a16="http://schemas.microsoft.com/office/drawing/2014/main" id="{3F5DE23F-2D95-9C73-B4A7-2C21EF693973}"/>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23A8733-F3B8-B40F-BB52-FC1B3A9DBBD4}"/>
              </a:ext>
            </a:extLst>
          </p:cNvPr>
          <p:cNvSpPr>
            <a:spLocks noGrp="1"/>
          </p:cNvSpPr>
          <p:nvPr>
            <p:ph type="sldNum" sz="quarter" idx="12"/>
          </p:nvPr>
        </p:nvSpPr>
        <p:spPr/>
        <p:txBody>
          <a:bodyPr/>
          <a:lstStyle/>
          <a:p>
            <a:fld id="{CCC72D6B-68C1-411D-A76D-637B76AD8904}" type="slidenum">
              <a:rPr lang="es-CO" smtClean="0"/>
              <a:t>‹Nº›</a:t>
            </a:fld>
            <a:endParaRPr lang="es-CO"/>
          </a:p>
        </p:txBody>
      </p:sp>
    </p:spTree>
    <p:extLst>
      <p:ext uri="{BB962C8B-B14F-4D97-AF65-F5344CB8AC3E}">
        <p14:creationId xmlns:p14="http://schemas.microsoft.com/office/powerpoint/2010/main" val="41389999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F7CFC-512B-7515-EFED-BA3C4E8D6EE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6FA29F2C-D092-122C-BA61-6BBD6475F5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6F9EFFCF-9620-7CDB-2CD4-D1578B4E4B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9EC3BAD-E43D-A8F3-D715-BA48251B94FD}"/>
              </a:ext>
            </a:extLst>
          </p:cNvPr>
          <p:cNvSpPr>
            <a:spLocks noGrp="1"/>
          </p:cNvSpPr>
          <p:nvPr>
            <p:ph type="dt" sz="half" idx="10"/>
          </p:nvPr>
        </p:nvSpPr>
        <p:spPr/>
        <p:txBody>
          <a:bodyPr/>
          <a:lstStyle/>
          <a:p>
            <a:fld id="{87285EEC-710C-4B01-8662-F0ECB5CBD758}" type="datetimeFigureOut">
              <a:rPr lang="es-CO" smtClean="0"/>
              <a:t>10/01/2024</a:t>
            </a:fld>
            <a:endParaRPr lang="es-CO"/>
          </a:p>
        </p:txBody>
      </p:sp>
      <p:sp>
        <p:nvSpPr>
          <p:cNvPr id="6" name="Marcador de pie de página 5">
            <a:extLst>
              <a:ext uri="{FF2B5EF4-FFF2-40B4-BE49-F238E27FC236}">
                <a16:creationId xmlns:a16="http://schemas.microsoft.com/office/drawing/2014/main" id="{571224A2-8B76-55C5-592A-923F79042072}"/>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AEC86F7-6355-9D2E-31CA-66AF87B5B180}"/>
              </a:ext>
            </a:extLst>
          </p:cNvPr>
          <p:cNvSpPr>
            <a:spLocks noGrp="1"/>
          </p:cNvSpPr>
          <p:nvPr>
            <p:ph type="sldNum" sz="quarter" idx="12"/>
          </p:nvPr>
        </p:nvSpPr>
        <p:spPr/>
        <p:txBody>
          <a:bodyPr/>
          <a:lstStyle/>
          <a:p>
            <a:fld id="{CCC72D6B-68C1-411D-A76D-637B76AD8904}" type="slidenum">
              <a:rPr lang="es-CO" smtClean="0"/>
              <a:t>‹Nº›</a:t>
            </a:fld>
            <a:endParaRPr lang="es-CO"/>
          </a:p>
        </p:txBody>
      </p:sp>
    </p:spTree>
    <p:extLst>
      <p:ext uri="{BB962C8B-B14F-4D97-AF65-F5344CB8AC3E}">
        <p14:creationId xmlns:p14="http://schemas.microsoft.com/office/powerpoint/2010/main" val="21919182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999A51-F922-FBD1-AC62-9F14784AE0A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D6A6333B-0A0C-7BE1-6880-1FC30258DBA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C829072-513A-B0E7-A0A8-D5924D4C7EBA}"/>
              </a:ext>
            </a:extLst>
          </p:cNvPr>
          <p:cNvSpPr>
            <a:spLocks noGrp="1"/>
          </p:cNvSpPr>
          <p:nvPr>
            <p:ph type="dt" sz="half" idx="10"/>
          </p:nvPr>
        </p:nvSpPr>
        <p:spPr/>
        <p:txBody>
          <a:bodyPr/>
          <a:lstStyle/>
          <a:p>
            <a:fld id="{87285EEC-710C-4B01-8662-F0ECB5CBD758}" type="datetimeFigureOut">
              <a:rPr lang="es-CO" smtClean="0"/>
              <a:t>10/01/2024</a:t>
            </a:fld>
            <a:endParaRPr lang="es-CO"/>
          </a:p>
        </p:txBody>
      </p:sp>
      <p:sp>
        <p:nvSpPr>
          <p:cNvPr id="5" name="Marcador de pie de página 4">
            <a:extLst>
              <a:ext uri="{FF2B5EF4-FFF2-40B4-BE49-F238E27FC236}">
                <a16:creationId xmlns:a16="http://schemas.microsoft.com/office/drawing/2014/main" id="{9ADBDB4C-8572-7859-40CE-760A06647B5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3C748D8-9013-293B-A3D8-742CC16E938B}"/>
              </a:ext>
            </a:extLst>
          </p:cNvPr>
          <p:cNvSpPr>
            <a:spLocks noGrp="1"/>
          </p:cNvSpPr>
          <p:nvPr>
            <p:ph type="sldNum" sz="quarter" idx="12"/>
          </p:nvPr>
        </p:nvSpPr>
        <p:spPr/>
        <p:txBody>
          <a:bodyPr/>
          <a:lstStyle/>
          <a:p>
            <a:fld id="{CCC72D6B-68C1-411D-A76D-637B76AD8904}" type="slidenum">
              <a:rPr lang="es-CO" smtClean="0"/>
              <a:t>‹Nº›</a:t>
            </a:fld>
            <a:endParaRPr lang="es-CO"/>
          </a:p>
        </p:txBody>
      </p:sp>
    </p:spTree>
    <p:extLst>
      <p:ext uri="{BB962C8B-B14F-4D97-AF65-F5344CB8AC3E}">
        <p14:creationId xmlns:p14="http://schemas.microsoft.com/office/powerpoint/2010/main" val="4358619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11141C2-7DCB-300F-185A-651DD812A39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D4496D74-65D8-7C6F-B31A-6332FB2FF777}"/>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6E51262-9B88-2531-D804-6234595FF9C1}"/>
              </a:ext>
            </a:extLst>
          </p:cNvPr>
          <p:cNvSpPr>
            <a:spLocks noGrp="1"/>
          </p:cNvSpPr>
          <p:nvPr>
            <p:ph type="dt" sz="half" idx="10"/>
          </p:nvPr>
        </p:nvSpPr>
        <p:spPr/>
        <p:txBody>
          <a:bodyPr/>
          <a:lstStyle/>
          <a:p>
            <a:fld id="{87285EEC-710C-4B01-8662-F0ECB5CBD758}" type="datetimeFigureOut">
              <a:rPr lang="es-CO" smtClean="0"/>
              <a:t>10/01/2024</a:t>
            </a:fld>
            <a:endParaRPr lang="es-CO"/>
          </a:p>
        </p:txBody>
      </p:sp>
      <p:sp>
        <p:nvSpPr>
          <p:cNvPr id="5" name="Marcador de pie de página 4">
            <a:extLst>
              <a:ext uri="{FF2B5EF4-FFF2-40B4-BE49-F238E27FC236}">
                <a16:creationId xmlns:a16="http://schemas.microsoft.com/office/drawing/2014/main" id="{B8AB40FF-C06B-94EB-B33D-FF2BE868B46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8EBA6FD-6F29-91B4-6088-1DFB1EC7A8FE}"/>
              </a:ext>
            </a:extLst>
          </p:cNvPr>
          <p:cNvSpPr>
            <a:spLocks noGrp="1"/>
          </p:cNvSpPr>
          <p:nvPr>
            <p:ph type="sldNum" sz="quarter" idx="12"/>
          </p:nvPr>
        </p:nvSpPr>
        <p:spPr/>
        <p:txBody>
          <a:bodyPr/>
          <a:lstStyle/>
          <a:p>
            <a:fld id="{CCC72D6B-68C1-411D-A76D-637B76AD8904}" type="slidenum">
              <a:rPr lang="es-CO" smtClean="0"/>
              <a:t>‹Nº›</a:t>
            </a:fld>
            <a:endParaRPr lang="es-CO"/>
          </a:p>
        </p:txBody>
      </p:sp>
    </p:spTree>
    <p:extLst>
      <p:ext uri="{BB962C8B-B14F-4D97-AF65-F5344CB8AC3E}">
        <p14:creationId xmlns:p14="http://schemas.microsoft.com/office/powerpoint/2010/main" val="3759756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3A00015-2857-400B-8674-A0D414B06156}" type="datetimeFigureOut">
              <a:rPr lang="es-CO" smtClean="0"/>
              <a:t>10/01/2024</a:t>
            </a:fld>
            <a:endParaRPr lang="es-CO"/>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761676D-BCB1-4F98-B499-830D9B3B5EC3}" type="slidenum">
              <a:rPr lang="es-CO" smtClean="0"/>
              <a:t>‹Nº›</a:t>
            </a:fld>
            <a:endParaRPr lang="es-CO"/>
          </a:p>
        </p:txBody>
      </p:sp>
    </p:spTree>
    <p:extLst>
      <p:ext uri="{BB962C8B-B14F-4D97-AF65-F5344CB8AC3E}">
        <p14:creationId xmlns:p14="http://schemas.microsoft.com/office/powerpoint/2010/main" val="361086063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3091B02-C1DC-6757-F471-F0952897BE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4C9F1AA3-36AA-F92E-717F-C5F9CB6F0F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9DBF0A3-3B2B-8979-3AF9-61B6DFA1E6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285EEC-710C-4B01-8662-F0ECB5CBD758}" type="datetimeFigureOut">
              <a:rPr lang="es-CO" smtClean="0"/>
              <a:t>10/01/2024</a:t>
            </a:fld>
            <a:endParaRPr lang="es-CO"/>
          </a:p>
        </p:txBody>
      </p:sp>
      <p:sp>
        <p:nvSpPr>
          <p:cNvPr id="5" name="Marcador de pie de página 4">
            <a:extLst>
              <a:ext uri="{FF2B5EF4-FFF2-40B4-BE49-F238E27FC236}">
                <a16:creationId xmlns:a16="http://schemas.microsoft.com/office/drawing/2014/main" id="{ED04381A-6EDE-FC32-51B0-DDA8AE0EE1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A781A7E1-7810-529B-AB33-6B11A2D216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C72D6B-68C1-411D-A76D-637B76AD8904}" type="slidenum">
              <a:rPr lang="es-CO" smtClean="0"/>
              <a:t>‹Nº›</a:t>
            </a:fld>
            <a:endParaRPr lang="es-CO"/>
          </a:p>
        </p:txBody>
      </p:sp>
    </p:spTree>
    <p:extLst>
      <p:ext uri="{BB962C8B-B14F-4D97-AF65-F5344CB8AC3E}">
        <p14:creationId xmlns:p14="http://schemas.microsoft.com/office/powerpoint/2010/main" val="21961937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9.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ptan a supuestos ángeles de la muerte llevándose almas | Diario 13 San  Juan">
            <a:extLst>
              <a:ext uri="{FF2B5EF4-FFF2-40B4-BE49-F238E27FC236}">
                <a16:creationId xmlns:a16="http://schemas.microsoft.com/office/drawing/2014/main" id="{1B517DD7-92B4-97C7-A076-98CB43DF0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1965479D-335C-EBD1-5758-D187611966CD}"/>
              </a:ext>
            </a:extLst>
          </p:cNvPr>
          <p:cNvSpPr>
            <a:spLocks noGrp="1"/>
          </p:cNvSpPr>
          <p:nvPr>
            <p:ph type="ctrTitle"/>
          </p:nvPr>
        </p:nvSpPr>
        <p:spPr>
          <a:xfrm>
            <a:off x="1870364" y="223987"/>
            <a:ext cx="9448800" cy="1825096"/>
          </a:xfrm>
        </p:spPr>
        <p:txBody>
          <a:bodyPr>
            <a:normAutofit/>
          </a:bodyPr>
          <a:lstStyle/>
          <a:p>
            <a:pPr>
              <a:lnSpc>
                <a:spcPct val="107000"/>
              </a:lnSpc>
              <a:spcAft>
                <a:spcPts val="800"/>
              </a:spcAft>
            </a:pPr>
            <a:endParaRPr lang="es-CO" sz="5400" b="1" dirty="0"/>
          </a:p>
        </p:txBody>
      </p:sp>
      <p:sp>
        <p:nvSpPr>
          <p:cNvPr id="3" name="Subtítulo 2">
            <a:extLst>
              <a:ext uri="{FF2B5EF4-FFF2-40B4-BE49-F238E27FC236}">
                <a16:creationId xmlns:a16="http://schemas.microsoft.com/office/drawing/2014/main" id="{6F4FF62C-ACEC-5C33-8D47-C4635B0698FF}"/>
              </a:ext>
            </a:extLst>
          </p:cNvPr>
          <p:cNvSpPr>
            <a:spLocks noGrp="1"/>
          </p:cNvSpPr>
          <p:nvPr>
            <p:ph type="subTitle" idx="1"/>
          </p:nvPr>
        </p:nvSpPr>
        <p:spPr>
          <a:xfrm>
            <a:off x="2022764" y="2747817"/>
            <a:ext cx="5971309" cy="2170547"/>
          </a:xfrm>
        </p:spPr>
        <p:txBody>
          <a:bodyPr>
            <a:normAutofit fontScale="77500" lnSpcReduction="20000"/>
          </a:bodyPr>
          <a:lstStyle/>
          <a:p>
            <a:r>
              <a:rPr lang="es-CO" sz="1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La Muerte </a:t>
            </a:r>
          </a:p>
          <a:p>
            <a:r>
              <a:rPr lang="es-CO" sz="1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Humana</a:t>
            </a:r>
            <a:endParaRPr lang="es-CO" sz="11200" b="1" dirty="0">
              <a:solidFill>
                <a:schemeClr val="bg1"/>
              </a:solidFill>
              <a:effectLst>
                <a:outerShdw blurRad="38100" dist="38100" dir="2700000" algn="tl">
                  <a:srgbClr val="000000">
                    <a:alpha val="43137"/>
                  </a:srgbClr>
                </a:outerShdw>
              </a:effectLst>
            </a:endParaRPr>
          </a:p>
          <a:p>
            <a:endParaRPr lang="es-CO" dirty="0"/>
          </a:p>
        </p:txBody>
      </p:sp>
    </p:spTree>
    <p:extLst>
      <p:ext uri="{BB962C8B-B14F-4D97-AF65-F5344CB8AC3E}">
        <p14:creationId xmlns:p14="http://schemas.microsoft.com/office/powerpoint/2010/main" val="2908242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5CA633-F9F3-E6C3-E0ED-811CFD8FD605}"/>
              </a:ext>
            </a:extLst>
          </p:cNvPr>
          <p:cNvSpPr>
            <a:spLocks noGrp="1"/>
          </p:cNvSpPr>
          <p:nvPr>
            <p:ph type="title"/>
          </p:nvPr>
        </p:nvSpPr>
        <p:spPr/>
        <p:txBody>
          <a:bodyPr/>
          <a:lstStyle/>
          <a:p>
            <a:r>
              <a:rPr lang="es-CO" dirty="0"/>
              <a:t>Romanos 5:12</a:t>
            </a:r>
          </a:p>
        </p:txBody>
      </p:sp>
      <p:sp>
        <p:nvSpPr>
          <p:cNvPr id="3" name="Marcador de contenido 2">
            <a:extLst>
              <a:ext uri="{FF2B5EF4-FFF2-40B4-BE49-F238E27FC236}">
                <a16:creationId xmlns:a16="http://schemas.microsoft.com/office/drawing/2014/main" id="{273C115F-93D7-154A-BF27-4D85433FD1B5}"/>
              </a:ext>
            </a:extLst>
          </p:cNvPr>
          <p:cNvSpPr>
            <a:spLocks noGrp="1"/>
          </p:cNvSpPr>
          <p:nvPr>
            <p:ph idx="1"/>
          </p:nvPr>
        </p:nvSpPr>
        <p:spPr/>
        <p:txBody>
          <a:bodyPr>
            <a:normAutofit fontScale="85000" lnSpcReduction="10000"/>
          </a:bodyPr>
          <a:lstStyle/>
          <a:p>
            <a:pPr marL="0" indent="0" algn="just">
              <a:buNone/>
            </a:pPr>
            <a:r>
              <a:rPr lang="es-CO" sz="6600" b="1" i="0" baseline="30000" dirty="0">
                <a:effectLst/>
                <a:latin typeface="system-ui"/>
              </a:rPr>
              <a:t>12 </a:t>
            </a:r>
            <a:r>
              <a:rPr lang="es-CO" sz="6600" b="0" i="0" dirty="0">
                <a:effectLst/>
                <a:latin typeface="system-ui"/>
              </a:rPr>
              <a:t>Por tanto, como el pecado entró en el mundo por un hombre, y por el pecado la muerte, así la muerte pasó a todos los hombres, por cuanto todos pecaron.</a:t>
            </a:r>
            <a:endParaRPr lang="es-CO" sz="6600" dirty="0"/>
          </a:p>
        </p:txBody>
      </p:sp>
    </p:spTree>
    <p:extLst>
      <p:ext uri="{BB962C8B-B14F-4D97-AF65-F5344CB8AC3E}">
        <p14:creationId xmlns:p14="http://schemas.microsoft.com/office/powerpoint/2010/main" val="422015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CBFCD3-FDB4-8597-735C-6FD3E2615ABD}"/>
              </a:ext>
            </a:extLst>
          </p:cNvPr>
          <p:cNvSpPr>
            <a:spLocks noGrp="1"/>
          </p:cNvSpPr>
          <p:nvPr>
            <p:ph type="title"/>
          </p:nvPr>
        </p:nvSpPr>
        <p:spPr>
          <a:xfrm>
            <a:off x="1790700" y="639315"/>
            <a:ext cx="8610600" cy="1293028"/>
          </a:xfrm>
        </p:spPr>
        <p:txBody>
          <a:bodyPr>
            <a:normAutofit/>
          </a:bodyPr>
          <a:lstStyle/>
          <a:p>
            <a:pPr marL="342900" lvl="0" indent="-342900" algn="ctr">
              <a:lnSpc>
                <a:spcPct val="107000"/>
              </a:lnSpc>
              <a:spcAft>
                <a:spcPts val="800"/>
              </a:spcAft>
            </a:pPr>
            <a:endParaRPr lang="es-CO" dirty="0"/>
          </a:p>
        </p:txBody>
      </p:sp>
      <p:graphicFrame>
        <p:nvGraphicFramePr>
          <p:cNvPr id="6" name="Diagrama 5">
            <a:extLst>
              <a:ext uri="{FF2B5EF4-FFF2-40B4-BE49-F238E27FC236}">
                <a16:creationId xmlns:a16="http://schemas.microsoft.com/office/drawing/2014/main" id="{91DE564B-6CAE-70E6-22D6-2D0CC0C57919}"/>
              </a:ext>
            </a:extLst>
          </p:cNvPr>
          <p:cNvGraphicFramePr/>
          <p:nvPr>
            <p:extLst>
              <p:ext uri="{D42A27DB-BD31-4B8C-83A1-F6EECF244321}">
                <p14:modId xmlns:p14="http://schemas.microsoft.com/office/powerpoint/2010/main" val="1159645764"/>
              </p:ext>
            </p:extLst>
          </p:nvPr>
        </p:nvGraphicFramePr>
        <p:xfrm>
          <a:off x="942109" y="719666"/>
          <a:ext cx="10293927" cy="54990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476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A41A7B2-C594-D4F3-B427-919828E90B94}"/>
              </a:ext>
            </a:extLst>
          </p:cNvPr>
          <p:cNvSpPr>
            <a:spLocks noGrp="1"/>
          </p:cNvSpPr>
          <p:nvPr>
            <p:ph idx="1"/>
          </p:nvPr>
        </p:nvSpPr>
        <p:spPr>
          <a:xfrm>
            <a:off x="685800" y="739833"/>
            <a:ext cx="10820400" cy="4024125"/>
          </a:xfrm>
        </p:spPr>
        <p:txBody>
          <a:bodyPr/>
          <a:lstStyle/>
          <a:p>
            <a:pPr marL="318770" indent="0" algn="ctr">
              <a:lnSpc>
                <a:spcPct val="107000"/>
              </a:lnSpc>
              <a:spcAft>
                <a:spcPts val="800"/>
              </a:spcAft>
              <a:buNone/>
            </a:pPr>
            <a:r>
              <a:rPr lang="es-CO" sz="6000" b="1" dirty="0">
                <a:effectLst/>
                <a:latin typeface="Calibri" panose="020F0502020204030204" pitchFamily="34" charset="0"/>
                <a:ea typeface="Calibri" panose="020F0502020204030204" pitchFamily="34" charset="0"/>
                <a:cs typeface="Times New Roman" panose="02020603050405020304" pitchFamily="18" charset="0"/>
              </a:rPr>
              <a:t>Santiago 2:26 “el cuerpo sin espíritu está muerto”.</a:t>
            </a:r>
            <a:endParaRPr lang="es-CO" sz="6000" dirty="0">
              <a:effectLst/>
              <a:latin typeface="Calibri" panose="020F0502020204030204" pitchFamily="34" charset="0"/>
              <a:ea typeface="Calibri" panose="020F0502020204030204" pitchFamily="34" charset="0"/>
              <a:cs typeface="Times New Roman" panose="02020603050405020304" pitchFamily="18" charset="0"/>
            </a:endParaRPr>
          </a:p>
          <a:p>
            <a:endParaRPr lang="es-CO" dirty="0"/>
          </a:p>
        </p:txBody>
      </p:sp>
      <p:pic>
        <p:nvPicPr>
          <p:cNvPr id="4" name="Picture 2" descr="Death isn't scary – if you've had a near-death experience">
            <a:extLst>
              <a:ext uri="{FF2B5EF4-FFF2-40B4-BE49-F238E27FC236}">
                <a16:creationId xmlns:a16="http://schemas.microsoft.com/office/drawing/2014/main" id="{A7E34FB6-3247-D42A-8975-3FEB1E84D3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486"/>
          <a:stretch/>
        </p:blipFill>
        <p:spPr bwMode="auto">
          <a:xfrm>
            <a:off x="2760518" y="2887749"/>
            <a:ext cx="6670964" cy="3471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080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54929D-019D-C5ED-9340-E0EB89966E77}"/>
              </a:ext>
            </a:extLst>
          </p:cNvPr>
          <p:cNvSpPr>
            <a:spLocks noGrp="1"/>
          </p:cNvSpPr>
          <p:nvPr>
            <p:ph type="title"/>
          </p:nvPr>
        </p:nvSpPr>
        <p:spPr/>
        <p:txBody>
          <a:bodyPr/>
          <a:lstStyle/>
          <a:p>
            <a:pPr algn="ctr"/>
            <a:r>
              <a:rPr lang="es-CO" sz="4000" b="1" dirty="0">
                <a:effectLst/>
                <a:latin typeface="Calibri" panose="020F0502020204030204" pitchFamily="34" charset="0"/>
                <a:ea typeface="Calibri" panose="020F0502020204030204" pitchFamily="34" charset="0"/>
                <a:cs typeface="Times New Roman" panose="02020603050405020304" pitchFamily="18" charset="0"/>
              </a:rPr>
              <a:t>¿Por qué muere la gente?</a:t>
            </a:r>
            <a:br>
              <a:rPr lang="es-CO" sz="4000" dirty="0">
                <a:effectLst/>
                <a:latin typeface="Calibri" panose="020F0502020204030204" pitchFamily="34" charset="0"/>
                <a:ea typeface="Calibri" panose="020F0502020204030204" pitchFamily="34" charset="0"/>
                <a:cs typeface="Times New Roman" panose="02020603050405020304" pitchFamily="18" charset="0"/>
              </a:rPr>
            </a:br>
            <a:endParaRPr lang="es-CO" dirty="0"/>
          </a:p>
        </p:txBody>
      </p:sp>
      <p:sp>
        <p:nvSpPr>
          <p:cNvPr id="3" name="Marcador de contenido 2">
            <a:extLst>
              <a:ext uri="{FF2B5EF4-FFF2-40B4-BE49-F238E27FC236}">
                <a16:creationId xmlns:a16="http://schemas.microsoft.com/office/drawing/2014/main" id="{761B4130-356E-A4EE-C146-815386C869CE}"/>
              </a:ext>
            </a:extLst>
          </p:cNvPr>
          <p:cNvSpPr>
            <a:spLocks noGrp="1"/>
          </p:cNvSpPr>
          <p:nvPr>
            <p:ph idx="1"/>
          </p:nvPr>
        </p:nvSpPr>
        <p:spPr>
          <a:xfrm>
            <a:off x="685800" y="1773382"/>
            <a:ext cx="10820400" cy="4445303"/>
          </a:xfrm>
        </p:spPr>
        <p:txBody>
          <a:bodyPr>
            <a:normAutofit/>
          </a:bodyPr>
          <a:lstStyle/>
          <a:p>
            <a:pPr marL="342900" lvl="0" indent="-342900">
              <a:buFont typeface="+mj-lt"/>
              <a:buAutoNum type="alphaUcPeriod"/>
            </a:pPr>
            <a:r>
              <a:rPr lang="es-CO" sz="4400" b="1" dirty="0">
                <a:effectLst/>
                <a:latin typeface="Calibri" panose="020F0502020204030204" pitchFamily="34" charset="0"/>
                <a:ea typeface="Calibri" panose="020F0502020204030204" pitchFamily="34" charset="0"/>
                <a:cs typeface="Times New Roman" panose="02020603050405020304" pitchFamily="18" charset="0"/>
              </a:rPr>
              <a:t>La muerte como parte del pecado.</a:t>
            </a:r>
            <a:endParaRPr lang="es-CO" sz="4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es-CO" sz="4400" dirty="0">
                <a:effectLst/>
                <a:latin typeface="Calibri" panose="020F0502020204030204" pitchFamily="34" charset="0"/>
                <a:ea typeface="Calibri" panose="020F0502020204030204" pitchFamily="34" charset="0"/>
                <a:cs typeface="Times New Roman" panose="02020603050405020304" pitchFamily="18" charset="0"/>
              </a:rPr>
              <a:t>Una Idea equivocada, es que la muerte es algo natural, necesaria en el proceso evolutivo.</a:t>
            </a:r>
          </a:p>
          <a:p>
            <a:pPr marL="0" indent="0" algn="just">
              <a:buNone/>
            </a:pPr>
            <a:endParaRPr lang="es-CO" sz="4400" dirty="0">
              <a:effectLst/>
              <a:latin typeface="Calibri" panose="020F0502020204030204" pitchFamily="34" charset="0"/>
              <a:ea typeface="Calibri" panose="020F0502020204030204" pitchFamily="34" charset="0"/>
              <a:cs typeface="Times New Roman" panose="02020603050405020304" pitchFamily="18" charset="0"/>
            </a:endParaRPr>
          </a:p>
          <a:p>
            <a:endParaRPr lang="es-CO" dirty="0"/>
          </a:p>
        </p:txBody>
      </p:sp>
    </p:spTree>
    <p:extLst>
      <p:ext uri="{BB962C8B-B14F-4D97-AF65-F5344CB8AC3E}">
        <p14:creationId xmlns:p14="http://schemas.microsoft.com/office/powerpoint/2010/main" val="3799900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AC25780-8183-2A60-B64D-6792826C200D}"/>
              </a:ext>
            </a:extLst>
          </p:cNvPr>
          <p:cNvSpPr>
            <a:spLocks noGrp="1"/>
          </p:cNvSpPr>
          <p:nvPr>
            <p:ph idx="1"/>
          </p:nvPr>
        </p:nvSpPr>
        <p:spPr>
          <a:xfrm>
            <a:off x="685800" y="1634836"/>
            <a:ext cx="10820400" cy="4583850"/>
          </a:xfrm>
        </p:spPr>
        <p:txBody>
          <a:bodyPr/>
          <a:lstStyle/>
          <a:p>
            <a:pPr marL="0" indent="0" algn="just">
              <a:buNone/>
            </a:pPr>
            <a:r>
              <a:rPr lang="es-CO" sz="3600" b="1" dirty="0">
                <a:effectLst/>
                <a:latin typeface="Calibri" panose="020F0502020204030204" pitchFamily="34" charset="0"/>
                <a:ea typeface="Calibri" panose="020F0502020204030204" pitchFamily="34" charset="0"/>
                <a:cs typeface="Times New Roman" panose="02020603050405020304" pitchFamily="18" charset="0"/>
              </a:rPr>
              <a:t>La conexión entre el pecado y la muerte se establece en muchos lugares de la Biblia.</a:t>
            </a:r>
            <a:endParaRPr lang="es-CO"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es-CO" sz="3600" b="1" dirty="0">
                <a:effectLst/>
                <a:latin typeface="Calibri" panose="020F0502020204030204" pitchFamily="34" charset="0"/>
                <a:ea typeface="Calibri" panose="020F0502020204030204" pitchFamily="34" charset="0"/>
                <a:cs typeface="Times New Roman" panose="02020603050405020304" pitchFamily="18" charset="0"/>
              </a:rPr>
              <a:t>La muerte física  como tal ha sido traída sobre toda la raza humana como resultado del pecado de Adán. 1 </a:t>
            </a:r>
            <a:r>
              <a:rPr lang="es-CO" sz="3600" b="1" dirty="0" err="1">
                <a:effectLst/>
                <a:latin typeface="Calibri" panose="020F0502020204030204" pitchFamily="34" charset="0"/>
                <a:ea typeface="Calibri" panose="020F0502020204030204" pitchFamily="34" charset="0"/>
                <a:cs typeface="Times New Roman" panose="02020603050405020304" pitchFamily="18" charset="0"/>
              </a:rPr>
              <a:t>Cor</a:t>
            </a:r>
            <a:r>
              <a:rPr lang="es-CO" sz="3600" b="1" dirty="0">
                <a:effectLst/>
                <a:latin typeface="Calibri" panose="020F0502020204030204" pitchFamily="34" charset="0"/>
                <a:ea typeface="Calibri" panose="020F0502020204030204" pitchFamily="34" charset="0"/>
                <a:cs typeface="Times New Roman" panose="02020603050405020304" pitchFamily="18" charset="0"/>
              </a:rPr>
              <a:t>. 15:22</a:t>
            </a:r>
            <a:endParaRPr lang="es-CO"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es-CO" sz="3600" b="1" dirty="0">
                <a:effectLst/>
                <a:latin typeface="Calibri" panose="020F0502020204030204" pitchFamily="34" charset="0"/>
                <a:ea typeface="Calibri" panose="020F0502020204030204" pitchFamily="34" charset="0"/>
                <a:cs typeface="Times New Roman" panose="02020603050405020304" pitchFamily="18" charset="0"/>
              </a:rPr>
              <a:t>Entonces, la muerte no es algo natural, es consecuencia del pecado.</a:t>
            </a:r>
            <a:endParaRPr lang="es-CO"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CO" dirty="0"/>
          </a:p>
        </p:txBody>
      </p:sp>
    </p:spTree>
    <p:extLst>
      <p:ext uri="{BB962C8B-B14F-4D97-AF65-F5344CB8AC3E}">
        <p14:creationId xmlns:p14="http://schemas.microsoft.com/office/powerpoint/2010/main" val="3749430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3A0636-E282-9FF7-577C-4BE41C8541C5}"/>
              </a:ext>
            </a:extLst>
          </p:cNvPr>
          <p:cNvSpPr>
            <a:spLocks noGrp="1"/>
          </p:cNvSpPr>
          <p:nvPr>
            <p:ph type="title"/>
          </p:nvPr>
        </p:nvSpPr>
        <p:spPr>
          <a:xfrm>
            <a:off x="1759527" y="764373"/>
            <a:ext cx="9746673" cy="1293028"/>
          </a:xfrm>
        </p:spPr>
        <p:txBody>
          <a:bodyPr>
            <a:normAutofit fontScale="90000"/>
          </a:bodyPr>
          <a:lstStyle/>
          <a:p>
            <a:pPr marL="342900" lvl="0" indent="-342900" algn="ctr">
              <a:lnSpc>
                <a:spcPct val="107000"/>
              </a:lnSpc>
              <a:spcAft>
                <a:spcPts val="800"/>
              </a:spcAft>
            </a:pPr>
            <a:r>
              <a:rPr lang="es-CO" sz="4000" b="1" dirty="0">
                <a:effectLst/>
                <a:latin typeface="Calibri" panose="020F0502020204030204" pitchFamily="34" charset="0"/>
                <a:ea typeface="Calibri" panose="020F0502020204030204" pitchFamily="34" charset="0"/>
                <a:cs typeface="Times New Roman" panose="02020603050405020304" pitchFamily="18" charset="0"/>
              </a:rPr>
              <a:t>b. La muerte es el castigo por el pecado</a:t>
            </a:r>
            <a:br>
              <a:rPr lang="es-CO" sz="4000" dirty="0">
                <a:effectLst/>
                <a:latin typeface="Calibri" panose="020F0502020204030204" pitchFamily="34" charset="0"/>
                <a:ea typeface="Calibri" panose="020F0502020204030204" pitchFamily="34" charset="0"/>
                <a:cs typeface="Times New Roman" panose="02020603050405020304" pitchFamily="18" charset="0"/>
              </a:rPr>
            </a:br>
            <a:endParaRPr lang="es-CO" dirty="0"/>
          </a:p>
        </p:txBody>
      </p:sp>
      <p:sp>
        <p:nvSpPr>
          <p:cNvPr id="3" name="Marcador de contenido 2">
            <a:extLst>
              <a:ext uri="{FF2B5EF4-FFF2-40B4-BE49-F238E27FC236}">
                <a16:creationId xmlns:a16="http://schemas.microsoft.com/office/drawing/2014/main" id="{C9D6EA5F-233F-7FC4-69E8-CE9AE69C4904}"/>
              </a:ext>
            </a:extLst>
          </p:cNvPr>
          <p:cNvSpPr>
            <a:spLocks noGrp="1"/>
          </p:cNvSpPr>
          <p:nvPr>
            <p:ph idx="1"/>
          </p:nvPr>
        </p:nvSpPr>
        <p:spPr>
          <a:xfrm>
            <a:off x="685800" y="1814946"/>
            <a:ext cx="10820400" cy="4696690"/>
          </a:xfrm>
        </p:spPr>
        <p:txBody>
          <a:bodyPr>
            <a:normAutofit lnSpcReduction="10000"/>
          </a:bodyPr>
          <a:lstStyle/>
          <a:p>
            <a:pPr marL="0" indent="0" algn="just">
              <a:lnSpc>
                <a:spcPct val="107000"/>
              </a:lnSpc>
              <a:spcAft>
                <a:spcPts val="800"/>
              </a:spcAft>
              <a:buNone/>
            </a:pPr>
            <a:r>
              <a:rPr lang="es-CO" sz="3900" b="1" dirty="0">
                <a:effectLst/>
                <a:latin typeface="Calibri" panose="020F0502020204030204" pitchFamily="34" charset="0"/>
                <a:ea typeface="Calibri" panose="020F0502020204030204" pitchFamily="34" charset="0"/>
                <a:cs typeface="Times New Roman" panose="02020603050405020304" pitchFamily="18" charset="0"/>
              </a:rPr>
              <a:t>Dios impuso la muerte como tal sobre la raza humana como el castigo judicial sobre Adán y sobre toda su descendencia, los cuales pecaron representativamente en él. </a:t>
            </a:r>
            <a:endParaRPr lang="es-CO" sz="3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es-CO" sz="3900" b="1" dirty="0">
                <a:effectLst/>
                <a:latin typeface="Calibri" panose="020F0502020204030204" pitchFamily="34" charset="0"/>
                <a:ea typeface="Calibri" panose="020F0502020204030204" pitchFamily="34" charset="0"/>
                <a:cs typeface="Times New Roman" panose="02020603050405020304" pitchFamily="18" charset="0"/>
              </a:rPr>
              <a:t>Romanos 5:12 Por tanto, como el pecado entró en el mundo por un hombre, y por el pecado la muerte, así la muerte pasó a todos los hombres, por cuanto todos pecaron.</a:t>
            </a:r>
            <a:endParaRPr lang="es-CO" sz="3900" dirty="0">
              <a:effectLst/>
              <a:latin typeface="Calibri" panose="020F0502020204030204" pitchFamily="34" charset="0"/>
              <a:ea typeface="Calibri" panose="020F0502020204030204" pitchFamily="34" charset="0"/>
              <a:cs typeface="Times New Roman" panose="02020603050405020304" pitchFamily="18" charset="0"/>
            </a:endParaRPr>
          </a:p>
          <a:p>
            <a:endParaRPr lang="es-CO" dirty="0"/>
          </a:p>
        </p:txBody>
      </p:sp>
    </p:spTree>
    <p:extLst>
      <p:ext uri="{BB962C8B-B14F-4D97-AF65-F5344CB8AC3E}">
        <p14:creationId xmlns:p14="http://schemas.microsoft.com/office/powerpoint/2010/main" val="3842106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87E34B-D51C-1CEF-CD7E-6A27E78FDD0A}"/>
              </a:ext>
            </a:extLst>
          </p:cNvPr>
          <p:cNvSpPr>
            <a:spLocks noGrp="1"/>
          </p:cNvSpPr>
          <p:nvPr>
            <p:ph type="title"/>
          </p:nvPr>
        </p:nvSpPr>
        <p:spPr/>
        <p:txBody>
          <a:bodyPr>
            <a:normAutofit fontScale="90000"/>
          </a:bodyPr>
          <a:lstStyle/>
          <a:p>
            <a:pPr algn="ctr">
              <a:lnSpc>
                <a:spcPct val="107000"/>
              </a:lnSpc>
              <a:spcAft>
                <a:spcPts val="800"/>
              </a:spcAft>
            </a:pPr>
            <a:r>
              <a:rPr lang="es-CO" sz="4000" b="1" dirty="0">
                <a:effectLst/>
                <a:latin typeface="Calibri" panose="020F0502020204030204" pitchFamily="34" charset="0"/>
                <a:ea typeface="Calibri" panose="020F0502020204030204" pitchFamily="34" charset="0"/>
                <a:cs typeface="Times New Roman" panose="02020603050405020304" pitchFamily="18" charset="0"/>
              </a:rPr>
              <a:t>C. El carácter de la muerte</a:t>
            </a:r>
            <a:br>
              <a:rPr lang="es-CO" sz="4000" dirty="0">
                <a:effectLst/>
                <a:latin typeface="Calibri" panose="020F0502020204030204" pitchFamily="34" charset="0"/>
                <a:ea typeface="Calibri" panose="020F0502020204030204" pitchFamily="34" charset="0"/>
                <a:cs typeface="Times New Roman" panose="02020603050405020304" pitchFamily="18" charset="0"/>
              </a:rPr>
            </a:br>
            <a:endParaRPr lang="es-CO" dirty="0"/>
          </a:p>
        </p:txBody>
      </p:sp>
      <p:sp>
        <p:nvSpPr>
          <p:cNvPr id="3" name="Marcador de contenido 2">
            <a:extLst>
              <a:ext uri="{FF2B5EF4-FFF2-40B4-BE49-F238E27FC236}">
                <a16:creationId xmlns:a16="http://schemas.microsoft.com/office/drawing/2014/main" id="{A69F8E34-0D86-1311-B2F9-D8CD5B611F92}"/>
              </a:ext>
            </a:extLst>
          </p:cNvPr>
          <p:cNvSpPr>
            <a:spLocks noGrp="1"/>
          </p:cNvSpPr>
          <p:nvPr>
            <p:ph idx="1"/>
          </p:nvPr>
        </p:nvSpPr>
        <p:spPr/>
        <p:txBody>
          <a:bodyPr/>
          <a:lstStyle/>
          <a:p>
            <a:pPr marL="0" indent="0" algn="just">
              <a:lnSpc>
                <a:spcPct val="107000"/>
              </a:lnSpc>
              <a:spcAft>
                <a:spcPts val="800"/>
              </a:spcAft>
              <a:buNone/>
            </a:pPr>
            <a:r>
              <a:rPr lang="es-CO" sz="4400" b="1" dirty="0">
                <a:effectLst/>
                <a:latin typeface="Calibri" panose="020F0502020204030204" pitchFamily="34" charset="0"/>
                <a:ea typeface="Calibri" panose="020F0502020204030204" pitchFamily="34" charset="0"/>
                <a:cs typeface="Times New Roman" panose="02020603050405020304" pitchFamily="18" charset="0"/>
              </a:rPr>
              <a:t>1 Corintios 15:25-26 </a:t>
            </a:r>
            <a:r>
              <a:rPr lang="es-CO" sz="4400" b="1" baseline="30000" dirty="0">
                <a:effectLst/>
                <a:latin typeface="Calibri" panose="020F0502020204030204" pitchFamily="34" charset="0"/>
                <a:ea typeface="Calibri" panose="020F0502020204030204" pitchFamily="34" charset="0"/>
                <a:cs typeface="Times New Roman" panose="02020603050405020304" pitchFamily="18" charset="0"/>
              </a:rPr>
              <a:t>25 </a:t>
            </a:r>
            <a:r>
              <a:rPr lang="es-CO" sz="4400" b="1" dirty="0">
                <a:effectLst/>
                <a:latin typeface="Calibri" panose="020F0502020204030204" pitchFamily="34" charset="0"/>
                <a:ea typeface="Calibri" panose="020F0502020204030204" pitchFamily="34" charset="0"/>
                <a:cs typeface="Times New Roman" panose="02020603050405020304" pitchFamily="18" charset="0"/>
              </a:rPr>
              <a:t>Porque preciso es que él reine hasta que haya puesto a todos sus enemigos debajo de sus pies. </a:t>
            </a:r>
            <a:r>
              <a:rPr lang="es-CO" sz="4400" b="1" baseline="30000" dirty="0">
                <a:effectLst/>
                <a:latin typeface="Calibri" panose="020F0502020204030204" pitchFamily="34" charset="0"/>
                <a:ea typeface="Calibri" panose="020F0502020204030204" pitchFamily="34" charset="0"/>
                <a:cs typeface="Times New Roman" panose="02020603050405020304" pitchFamily="18" charset="0"/>
              </a:rPr>
              <a:t>26 </a:t>
            </a:r>
            <a:r>
              <a:rPr lang="es-CO" sz="4400" b="1" dirty="0">
                <a:effectLst/>
                <a:latin typeface="Calibri" panose="020F0502020204030204" pitchFamily="34" charset="0"/>
                <a:ea typeface="Calibri" panose="020F0502020204030204" pitchFamily="34" charset="0"/>
                <a:cs typeface="Times New Roman" panose="02020603050405020304" pitchFamily="18" charset="0"/>
              </a:rPr>
              <a:t>Y el postrer enemigo que será destruido es la muerte.</a:t>
            </a:r>
            <a:endParaRPr lang="es-CO" sz="4400" dirty="0">
              <a:effectLst/>
              <a:latin typeface="Calibri" panose="020F0502020204030204" pitchFamily="34" charset="0"/>
              <a:ea typeface="Calibri" panose="020F0502020204030204" pitchFamily="34" charset="0"/>
              <a:cs typeface="Times New Roman" panose="02020603050405020304" pitchFamily="18" charset="0"/>
            </a:endParaRPr>
          </a:p>
          <a:p>
            <a:endParaRPr lang="es-CO" dirty="0"/>
          </a:p>
        </p:txBody>
      </p:sp>
    </p:spTree>
    <p:extLst>
      <p:ext uri="{BB962C8B-B14F-4D97-AF65-F5344CB8AC3E}">
        <p14:creationId xmlns:p14="http://schemas.microsoft.com/office/powerpoint/2010/main" val="1725689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4F610F-D79A-9BF3-0283-BED6D9BBD07E}"/>
              </a:ext>
            </a:extLst>
          </p:cNvPr>
          <p:cNvSpPr>
            <a:spLocks noGrp="1"/>
          </p:cNvSpPr>
          <p:nvPr>
            <p:ph type="title"/>
          </p:nvPr>
        </p:nvSpPr>
        <p:spPr/>
        <p:txBody>
          <a:bodyPr/>
          <a:lstStyle/>
          <a:p>
            <a:r>
              <a:rPr kumimoji="0" lang="es-CO" sz="3600" b="1" i="0" u="none" strike="noStrike" kern="1200" cap="all"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La muerte es un enemigo derrotado</a:t>
            </a:r>
            <a:br>
              <a:rPr kumimoji="0" lang="es-CO" sz="3600" b="0" i="0" u="none" strike="noStrike" kern="1200" cap="all"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lang="es-CO" dirty="0"/>
          </a:p>
        </p:txBody>
      </p:sp>
      <p:sp>
        <p:nvSpPr>
          <p:cNvPr id="3" name="Marcador de contenido 2">
            <a:extLst>
              <a:ext uri="{FF2B5EF4-FFF2-40B4-BE49-F238E27FC236}">
                <a16:creationId xmlns:a16="http://schemas.microsoft.com/office/drawing/2014/main" id="{2F88ABA7-71B2-5B5B-6D3C-C10600E76381}"/>
              </a:ext>
            </a:extLst>
          </p:cNvPr>
          <p:cNvSpPr>
            <a:spLocks noGrp="1"/>
          </p:cNvSpPr>
          <p:nvPr>
            <p:ph idx="1"/>
          </p:nvPr>
        </p:nvSpPr>
        <p:spPr/>
        <p:txBody>
          <a:bodyPr>
            <a:normAutofit lnSpcReduction="10000"/>
          </a:bodyPr>
          <a:lstStyle/>
          <a:p>
            <a:pPr marL="0" marR="0" lvl="0" indent="0" algn="l" defTabSz="914400" rtl="0" eaLnBrk="1" fontAlgn="auto" latinLnBrk="0" hangingPunct="1">
              <a:lnSpc>
                <a:spcPct val="107000"/>
              </a:lnSpc>
              <a:spcBef>
                <a:spcPts val="1000"/>
              </a:spcBef>
              <a:spcAft>
                <a:spcPts val="800"/>
              </a:spcAft>
              <a:buClrTx/>
              <a:buSzTx/>
              <a:buFont typeface="Arial" panose="020B0604020202020204" pitchFamily="34" charset="0"/>
              <a:buNone/>
              <a:tabLst/>
              <a:defRPr/>
            </a:pPr>
            <a:r>
              <a:rPr kumimoji="0" lang="es-CO" sz="33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Jesucristo vino al mundo precisamente con el propósito de enfrentar a este enemigo en batalla y derrotarlo. </a:t>
            </a:r>
          </a:p>
          <a:p>
            <a:pPr marL="0" marR="0" lvl="0" indent="0" algn="l" defTabSz="914400" rtl="0" eaLnBrk="1" fontAlgn="auto" latinLnBrk="0" hangingPunct="1">
              <a:lnSpc>
                <a:spcPct val="107000"/>
              </a:lnSpc>
              <a:spcBef>
                <a:spcPts val="1000"/>
              </a:spcBef>
              <a:spcAft>
                <a:spcPts val="800"/>
              </a:spcAft>
              <a:buClrTx/>
              <a:buSzTx/>
              <a:buFont typeface="Arial" panose="020B0604020202020204" pitchFamily="34" charset="0"/>
              <a:buNone/>
              <a:tabLst/>
              <a:defRPr/>
            </a:pPr>
            <a:r>
              <a:rPr kumimoji="0" lang="es-CO" sz="33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Apocalipsis 1:17-18</a:t>
            </a:r>
            <a:r>
              <a:rPr kumimoji="0" lang="es-CO" sz="3300" b="1" i="0" u="none" strike="noStrike" kern="1200" cap="none" spc="0" normalizeH="0" baseline="3000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17 </a:t>
            </a:r>
            <a:r>
              <a:rPr kumimoji="0" lang="es-CO" sz="33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Cuando le vi, caí como muerto a sus pies. Y él puso su diestra sobre mí, diciéndome: No temas; yo soy el primero y el último; </a:t>
            </a:r>
            <a:r>
              <a:rPr kumimoji="0" lang="es-CO" sz="3300" b="1" i="0" u="none" strike="noStrike" kern="1200" cap="none" spc="0" normalizeH="0" baseline="3000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18 </a:t>
            </a:r>
            <a:r>
              <a:rPr kumimoji="0" lang="es-CO" sz="33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y el que vivo, y estuve muerto; mas he aquí que vivo por los siglos de los siglos, amén. Y tengo las llaves de la muerte y del Hades.</a:t>
            </a:r>
            <a:endParaRPr kumimoji="0" lang="es-CO" sz="33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s-CO" dirty="0"/>
          </a:p>
        </p:txBody>
      </p:sp>
    </p:spTree>
    <p:extLst>
      <p:ext uri="{BB962C8B-B14F-4D97-AF65-F5344CB8AC3E}">
        <p14:creationId xmlns:p14="http://schemas.microsoft.com/office/powerpoint/2010/main" val="1693625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5808A2-4710-D719-1C77-0DC2A185DB34}"/>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84176922-440A-0AA1-3C19-090054C691FB}"/>
              </a:ext>
            </a:extLst>
          </p:cNvPr>
          <p:cNvSpPr>
            <a:spLocks noGrp="1"/>
          </p:cNvSpPr>
          <p:nvPr>
            <p:ph idx="1"/>
          </p:nvPr>
        </p:nvSpPr>
        <p:spPr/>
        <p:txBody>
          <a:bodyPr>
            <a:normAutofit/>
          </a:bodyPr>
          <a:lstStyle/>
          <a:p>
            <a:pPr marL="0" indent="0" algn="ctr">
              <a:buNone/>
            </a:pPr>
            <a:r>
              <a:rPr lang="es-CO" sz="5400" b="1" dirty="0"/>
              <a:t>¿Dónde van los muertos?</a:t>
            </a:r>
          </a:p>
        </p:txBody>
      </p:sp>
    </p:spTree>
    <p:extLst>
      <p:ext uri="{BB962C8B-B14F-4D97-AF65-F5344CB8AC3E}">
        <p14:creationId xmlns:p14="http://schemas.microsoft.com/office/powerpoint/2010/main" val="145132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FF73B7-B422-1B5A-B8C0-EEF956D0B26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9C14B238-63D9-8CBB-9E65-2043819BD828}"/>
              </a:ext>
            </a:extLst>
          </p:cNvPr>
          <p:cNvSpPr>
            <a:spLocks noGrp="1"/>
          </p:cNvSpPr>
          <p:nvPr>
            <p:ph idx="1"/>
          </p:nvPr>
        </p:nvSpPr>
        <p:spPr/>
        <p:txBody>
          <a:bodyPr>
            <a:normAutofit/>
          </a:bodyPr>
          <a:lstStyle/>
          <a:p>
            <a:pPr marL="0" indent="0">
              <a:buNone/>
            </a:pPr>
            <a:r>
              <a:rPr lang="es-CO" sz="3600" dirty="0"/>
              <a:t>Como hemos visto la muerte es la separación del cuerpo y del alma.</a:t>
            </a:r>
          </a:p>
          <a:p>
            <a:pPr marL="0" indent="0">
              <a:buNone/>
            </a:pPr>
            <a:r>
              <a:rPr lang="es-CO" sz="3600" dirty="0"/>
              <a:t>En el momento de la muerte nuestro cuerpo comienza un proceso de descomposición, mientras nuestra alma va a un estado intermedio a esperar la resurrección de los muertos.</a:t>
            </a:r>
          </a:p>
        </p:txBody>
      </p:sp>
    </p:spTree>
    <p:extLst>
      <p:ext uri="{BB962C8B-B14F-4D97-AF65-F5344CB8AC3E}">
        <p14:creationId xmlns:p14="http://schemas.microsoft.com/office/powerpoint/2010/main" val="1844101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lgn="just">
              <a:buNone/>
            </a:pPr>
            <a:r>
              <a:rPr lang="es-CO" sz="4000" b="0" i="0" dirty="0">
                <a:solidFill>
                  <a:srgbClr val="555555"/>
                </a:solidFill>
                <a:effectLst/>
                <a:latin typeface="Helvetica" panose="020B0604020202020204" pitchFamily="34" charset="0"/>
              </a:rPr>
              <a:t>El estado intermedio se refiere a la existencia de una persona entre su muerte física y su futura resurrección. Las palabras "estado intermedio" no se usan en la Biblia, pero los maestros de la Biblia a menudo usan este término cuando hablan de lo que le sucede a una persona después de la muerte.</a:t>
            </a:r>
          </a:p>
          <a:p>
            <a:pPr marL="0" indent="0">
              <a:buNone/>
            </a:pPr>
            <a:endParaRPr lang="es-CO" dirty="0">
              <a:solidFill>
                <a:srgbClr val="555555"/>
              </a:solidFill>
              <a:latin typeface="Helvetica" panose="020B0604020202020204" pitchFamily="34" charset="0"/>
            </a:endParaRP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4942754"/>
            <a:ext cx="2050474" cy="1620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077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lgn="just">
              <a:buNone/>
            </a:pPr>
            <a:r>
              <a:rPr lang="es-CO" sz="4000" b="0" i="0" dirty="0">
                <a:solidFill>
                  <a:srgbClr val="555555"/>
                </a:solidFill>
                <a:effectLst/>
                <a:latin typeface="Helvetica" panose="020B0604020202020204" pitchFamily="34" charset="0"/>
              </a:rPr>
              <a:t>Los Testigos de Jehová, sostienen que el hombre no tiene un alma o espíritu inmortal.</a:t>
            </a:r>
          </a:p>
          <a:p>
            <a:pPr marL="0" indent="0" algn="just">
              <a:buNone/>
            </a:pPr>
            <a:r>
              <a:rPr lang="es-CO" sz="4000" b="0" i="0" dirty="0">
                <a:solidFill>
                  <a:srgbClr val="555555"/>
                </a:solidFill>
                <a:effectLst/>
                <a:latin typeface="Helvetica" panose="020B0604020202020204" pitchFamily="34" charset="0"/>
              </a:rPr>
              <a:t>Los adventistas afirman que el alma no tiene existencia consciente aparte del cuerpo.</a:t>
            </a:r>
          </a:p>
          <a:p>
            <a:pPr marL="0" indent="0" algn="just">
              <a:buNone/>
            </a:pPr>
            <a:r>
              <a:rPr lang="es-CO" sz="4000" b="0" i="0" dirty="0">
                <a:solidFill>
                  <a:srgbClr val="555555"/>
                </a:solidFill>
                <a:effectLst/>
                <a:latin typeface="Helvetica" panose="020B0604020202020204" pitchFamily="34" charset="0"/>
              </a:rPr>
              <a:t>Describen el estado de muerte como un “sueño” o como un estado “inconsciente”.</a:t>
            </a:r>
          </a:p>
          <a:p>
            <a:pPr marL="0" indent="0">
              <a:buNone/>
            </a:pPr>
            <a:endParaRPr lang="es-CO" dirty="0">
              <a:solidFill>
                <a:srgbClr val="555555"/>
              </a:solidFill>
              <a:latin typeface="Helvetica" panose="020B0604020202020204" pitchFamily="34" charset="0"/>
            </a:endParaRP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4942754"/>
            <a:ext cx="2050474" cy="1620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72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473219"/>
            <a:ext cx="10515600" cy="5414963"/>
          </a:xfrm>
        </p:spPr>
        <p:txBody>
          <a:bodyPr/>
          <a:lstStyle/>
          <a:p>
            <a:pPr marL="0" indent="0" algn="just">
              <a:buNone/>
            </a:pPr>
            <a:r>
              <a:rPr lang="es-CO" sz="3200" b="0" i="0" dirty="0">
                <a:solidFill>
                  <a:srgbClr val="555555"/>
                </a:solidFill>
                <a:effectLst/>
                <a:latin typeface="Helvetica" panose="020B0604020202020204" pitchFamily="34" charset="0"/>
              </a:rPr>
              <a:t>El problema con la doctrina del sueño de las almas es que la Biblia presenta a los muertos con conciencia.</a:t>
            </a:r>
          </a:p>
          <a:p>
            <a:pPr marL="0" indent="0" algn="just">
              <a:buNone/>
            </a:pPr>
            <a:r>
              <a:rPr lang="es-CO" sz="3200" dirty="0">
                <a:solidFill>
                  <a:srgbClr val="555555"/>
                </a:solidFill>
                <a:latin typeface="Helvetica" panose="020B0604020202020204" pitchFamily="34" charset="0"/>
              </a:rPr>
              <a:t>Es mejor entender el leguaje del sueño como una ilustración figurativa  para hablar del evento triste de la muerte. Pues, la imagen de un cuerpo muerto es de una persona que duerme.</a:t>
            </a:r>
          </a:p>
          <a:p>
            <a:pPr marL="0" indent="0" algn="just">
              <a:buNone/>
            </a:pPr>
            <a:r>
              <a:rPr lang="es-CO" sz="3200" b="0" i="0" dirty="0">
                <a:solidFill>
                  <a:srgbClr val="555555"/>
                </a:solidFill>
                <a:effectLst/>
                <a:latin typeface="Helvetica" panose="020B0604020202020204" pitchFamily="34" charset="0"/>
              </a:rPr>
              <a:t>También, teológicamente la muerte es un estado temporal, en anticipación al “despertar” de la resurrección; y de la perspectiva de Dios, pues el es capaz de resucitarlos a la vida nuevamente como nosotros despertamos a un niño dormido.</a:t>
            </a:r>
          </a:p>
          <a:p>
            <a:pPr marL="0" indent="0">
              <a:buNone/>
            </a:pPr>
            <a:endParaRPr lang="es-CO" dirty="0">
              <a:solidFill>
                <a:srgbClr val="555555"/>
              </a:solidFill>
              <a:latin typeface="Helvetica" panose="020B0604020202020204" pitchFamily="34" charset="0"/>
            </a:endParaRP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807731"/>
            <a:ext cx="1274618" cy="1007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952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2208646"/>
            <a:ext cx="10515600" cy="3544599"/>
          </a:xfrm>
        </p:spPr>
        <p:txBody>
          <a:bodyPr>
            <a:normAutofit fontScale="92500" lnSpcReduction="10000"/>
          </a:bodyPr>
          <a:lstStyle/>
          <a:p>
            <a:pPr marL="0" indent="0" algn="just">
              <a:buNone/>
            </a:pPr>
            <a:r>
              <a:rPr lang="es-CO" sz="4000" dirty="0">
                <a:solidFill>
                  <a:srgbClr val="555555"/>
                </a:solidFill>
                <a:latin typeface="Helvetica" panose="020B0604020202020204" pitchFamily="34" charset="0"/>
              </a:rPr>
              <a:t>Las personas individuales continúan en existencia en un estado consciente después de la muerte.</a:t>
            </a:r>
          </a:p>
          <a:p>
            <a:pPr marL="0" indent="0" algn="just">
              <a:buNone/>
            </a:pPr>
            <a:r>
              <a:rPr lang="es-CO" sz="4000" dirty="0">
                <a:solidFill>
                  <a:srgbClr val="555555"/>
                </a:solidFill>
                <a:latin typeface="Helvetica" panose="020B0604020202020204" pitchFamily="34" charset="0"/>
              </a:rPr>
              <a:t>En 1 Samuel 28:11-19 Dios permitió que el profeta Samuel hablara con el rey Saul, aunque el estaba muerto. El hecho de que conversará implica su existencia consciente.</a:t>
            </a:r>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567052"/>
            <a:ext cx="1496291" cy="1182878"/>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contenido 2">
            <a:extLst>
              <a:ext uri="{FF2B5EF4-FFF2-40B4-BE49-F238E27FC236}">
                <a16:creationId xmlns:a16="http://schemas.microsoft.com/office/drawing/2014/main" id="{D73633FB-C637-616D-3033-6646244E633C}"/>
              </a:ext>
            </a:extLst>
          </p:cNvPr>
          <p:cNvSpPr txBox="1">
            <a:spLocks/>
          </p:cNvSpPr>
          <p:nvPr/>
        </p:nvSpPr>
        <p:spPr>
          <a:xfrm>
            <a:off x="1025237" y="294265"/>
            <a:ext cx="10515600" cy="7171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40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 La realidad del estado intermedio</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srgbClr val="555555"/>
              </a:solidFill>
              <a:effectLst/>
              <a:uLnTx/>
              <a:uFillTx/>
              <a:latin typeface="Helvetica" panose="020B060402020202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Marcador de contenido 2">
            <a:extLst>
              <a:ext uri="{FF2B5EF4-FFF2-40B4-BE49-F238E27FC236}">
                <a16:creationId xmlns:a16="http://schemas.microsoft.com/office/drawing/2014/main" id="{30AD1749-8E9B-802E-02DC-58E41369DECD}"/>
              </a:ext>
            </a:extLst>
          </p:cNvPr>
          <p:cNvSpPr txBox="1">
            <a:spLocks/>
          </p:cNvSpPr>
          <p:nvPr/>
        </p:nvSpPr>
        <p:spPr>
          <a:xfrm>
            <a:off x="318654" y="1023433"/>
            <a:ext cx="10515600" cy="10149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31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La afirmación bíblica del estado intermedio</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2206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normAutofit/>
          </a:bodyPr>
          <a:lstStyle/>
          <a:p>
            <a:pPr marL="0" indent="0">
              <a:buNone/>
            </a:pPr>
            <a:r>
              <a:rPr lang="es-CO" sz="3200" dirty="0">
                <a:solidFill>
                  <a:srgbClr val="555555"/>
                </a:solidFill>
                <a:latin typeface="Helvetica" panose="020B0604020202020204" pitchFamily="34" charset="0"/>
              </a:rPr>
              <a:t>La aparición de Moisés y Elías. Ellos conversaron con Jesús, demostrando su existencia consciente continua, la forma en que fueron vistos no necesariamente corresponde a su condición en el “otro lado” pero tampoco sugiere que ya hallan recibido sus cuerpos glorificados. Cuando dice en Lucas 9.31 que Moisés y Elías aparecieron “en gloria”, significa que reflejaron la gloria de Cristo transfigurado.</a:t>
            </a:r>
          </a:p>
          <a:p>
            <a:pPr marL="0" indent="0">
              <a:buNone/>
            </a:pPr>
            <a:r>
              <a:rPr lang="es-CO" sz="3200" dirty="0">
                <a:solidFill>
                  <a:srgbClr val="555555"/>
                </a:solidFill>
                <a:latin typeface="Helvetica" panose="020B0604020202020204" pitchFamily="34" charset="0"/>
              </a:rPr>
              <a:t>Lucas 16:19-31 la historia del Rico y </a:t>
            </a:r>
            <a:r>
              <a:rPr lang="es-CO" sz="3200" dirty="0" err="1">
                <a:solidFill>
                  <a:srgbClr val="555555"/>
                </a:solidFill>
                <a:latin typeface="Helvetica" panose="020B0604020202020204" pitchFamily="34" charset="0"/>
              </a:rPr>
              <a:t>Lazaro</a:t>
            </a:r>
            <a:r>
              <a:rPr lang="es-CO" sz="3200" dirty="0">
                <a:solidFill>
                  <a:srgbClr val="555555"/>
                </a:solidFill>
                <a:latin typeface="Helvetica" panose="020B0604020202020204" pitchFamily="34" charset="0"/>
              </a:rPr>
              <a:t>, ambos murieron pero continuaron en una existencia con conciencia individual.</a:t>
            </a:r>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10304042" y="5198773"/>
            <a:ext cx="1538040" cy="1215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171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443346"/>
            <a:ext cx="10515600" cy="5733618"/>
          </a:xfrm>
        </p:spPr>
        <p:txBody>
          <a:bodyPr>
            <a:normAutofit lnSpcReduction="10000"/>
          </a:bodyPr>
          <a:lstStyle/>
          <a:p>
            <a:pPr marL="0" indent="0" algn="just">
              <a:buNone/>
            </a:pPr>
            <a:r>
              <a:rPr lang="es-CO" sz="3200" b="0" i="0" dirty="0">
                <a:solidFill>
                  <a:srgbClr val="555555"/>
                </a:solidFill>
                <a:effectLst/>
                <a:latin typeface="Helvetica" panose="020B0604020202020204" pitchFamily="34" charset="0"/>
              </a:rPr>
              <a:t>Lucas 23:42-43. </a:t>
            </a:r>
            <a:r>
              <a:rPr lang="es-CO" sz="3200" b="0" i="1" dirty="0">
                <a:solidFill>
                  <a:srgbClr val="555555"/>
                </a:solidFill>
                <a:effectLst/>
                <a:latin typeface="Helvetica" panose="020B0604020202020204" pitchFamily="34" charset="0"/>
              </a:rPr>
              <a:t>“Hoy estarás conmigo en el paraíso”</a:t>
            </a:r>
          </a:p>
          <a:p>
            <a:pPr marL="0" indent="0" algn="just">
              <a:buNone/>
            </a:pPr>
            <a:r>
              <a:rPr lang="es-CO" sz="3200" dirty="0">
                <a:solidFill>
                  <a:srgbClr val="555555"/>
                </a:solidFill>
                <a:latin typeface="Helvetica" panose="020B0604020202020204" pitchFamily="34" charset="0"/>
              </a:rPr>
              <a:t>Este texto sugiere una identidad personal con conciencia pero también separación del cuerpo físico, pues la resurrección no ocurriría sino hasta el domingo, entonces el ladrón estaría también sin su cuerpo físico en el paraíso.</a:t>
            </a:r>
          </a:p>
          <a:p>
            <a:pPr marL="0" indent="0" algn="just">
              <a:buNone/>
            </a:pPr>
            <a:r>
              <a:rPr lang="es-CO" sz="3200" b="0" i="0" dirty="0">
                <a:solidFill>
                  <a:srgbClr val="555555"/>
                </a:solidFill>
                <a:effectLst/>
                <a:latin typeface="Helvetica" panose="020B0604020202020204" pitchFamily="34" charset="0"/>
              </a:rPr>
              <a:t>Hechos 7:59 </a:t>
            </a:r>
            <a:r>
              <a:rPr lang="es-CO" sz="3200" b="0" i="1" dirty="0">
                <a:solidFill>
                  <a:srgbClr val="555555"/>
                </a:solidFill>
                <a:effectLst/>
                <a:latin typeface="Helvetica" panose="020B0604020202020204" pitchFamily="34" charset="0"/>
              </a:rPr>
              <a:t>“Señor Jesús, recibe mi espíritu”. </a:t>
            </a:r>
            <a:r>
              <a:rPr lang="es-CO" sz="3200" b="0" i="0" dirty="0">
                <a:solidFill>
                  <a:srgbClr val="555555"/>
                </a:solidFill>
                <a:effectLst/>
                <a:latin typeface="Helvetica" panose="020B0604020202020204" pitchFamily="34" charset="0"/>
              </a:rPr>
              <a:t>Esto demuestran que el espíritu sigue después de la muerte del cuerpo físico.</a:t>
            </a:r>
          </a:p>
          <a:p>
            <a:pPr marL="0" indent="0" algn="just">
              <a:buNone/>
            </a:pPr>
            <a:r>
              <a:rPr lang="es-CO" sz="3200" dirty="0">
                <a:solidFill>
                  <a:srgbClr val="555555"/>
                </a:solidFill>
                <a:latin typeface="Helvetica" panose="020B0604020202020204" pitchFamily="34" charset="0"/>
              </a:rPr>
              <a:t>1 Tesalonicenses  4:13-18 </a:t>
            </a:r>
            <a:r>
              <a:rPr lang="es-CO" sz="3200" i="1" dirty="0">
                <a:solidFill>
                  <a:srgbClr val="555555"/>
                </a:solidFill>
                <a:latin typeface="Helvetica" panose="020B0604020202020204" pitchFamily="34" charset="0"/>
              </a:rPr>
              <a:t>“así también traerá Dios con Jesús a los que durmieron en el” </a:t>
            </a:r>
            <a:r>
              <a:rPr lang="es-CO" sz="3200" dirty="0">
                <a:solidFill>
                  <a:srgbClr val="555555"/>
                </a:solidFill>
                <a:latin typeface="Helvetica" panose="020B0604020202020204" pitchFamily="34" charset="0"/>
              </a:rPr>
              <a:t>Los cristianos muertos ahora están en la presencia de Cristo, porque en la segunda venida los traerá consigo.</a:t>
            </a:r>
            <a:endParaRPr lang="es-CO" sz="3200" b="0" i="0" dirty="0">
              <a:solidFill>
                <a:srgbClr val="555555"/>
              </a:solidFill>
              <a:effectLst/>
              <a:latin typeface="Helvetica" panose="020B0604020202020204" pitchFamily="34" charset="0"/>
            </a:endParaRPr>
          </a:p>
          <a:p>
            <a:pPr marL="0" indent="0" algn="just">
              <a:buNone/>
            </a:pPr>
            <a:endParaRPr lang="es-CO" b="0" i="0" dirty="0">
              <a:solidFill>
                <a:srgbClr val="555555"/>
              </a:solidFill>
              <a:effectLst/>
              <a:latin typeface="Helvetica" panose="020B0604020202020204" pitchFamily="34" charset="0"/>
            </a:endParaRPr>
          </a:p>
          <a:p>
            <a:pPr marL="0" indent="0" algn="just">
              <a:buNone/>
            </a:pPr>
            <a:endParaRPr lang="es-CO" dirty="0">
              <a:solidFill>
                <a:srgbClr val="555555"/>
              </a:solidFill>
              <a:latin typeface="Helvetica" panose="020B0604020202020204" pitchFamily="34" charset="0"/>
            </a:endParaRP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6012872"/>
            <a:ext cx="12192000" cy="8451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905126"/>
            <a:ext cx="1205345" cy="952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1241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buNone/>
            </a:pPr>
            <a:r>
              <a:rPr lang="es-CO" sz="3600" dirty="0">
                <a:solidFill>
                  <a:srgbClr val="555555"/>
                </a:solidFill>
                <a:latin typeface="Helvetica" panose="020B0604020202020204" pitchFamily="34" charset="0"/>
              </a:rPr>
              <a:t>Apocalipsis 6:9-10 </a:t>
            </a:r>
          </a:p>
          <a:p>
            <a:pPr marL="0" indent="0" algn="just">
              <a:buNone/>
            </a:pPr>
            <a:r>
              <a:rPr lang="es-CO" sz="3600" dirty="0">
                <a:solidFill>
                  <a:srgbClr val="555555"/>
                </a:solidFill>
                <a:latin typeface="Helvetica" panose="020B0604020202020204" pitchFamily="34" charset="0"/>
              </a:rPr>
              <a:t>Los descritos aquí, son espíritus sin cuerpo, plenamente conscientes y quienes experimentan el avance del tiempo anticipando el día final.</a:t>
            </a:r>
          </a:p>
          <a:p>
            <a:pPr marL="0" indent="0">
              <a:buNone/>
            </a:pPr>
            <a:r>
              <a:rPr lang="es-CO" sz="3600" dirty="0">
                <a:solidFill>
                  <a:srgbClr val="555555"/>
                </a:solidFill>
                <a:latin typeface="Helvetica" panose="020B0604020202020204" pitchFamily="34" charset="0"/>
              </a:rPr>
              <a:t>Otros textos que pueden ayudar a entender el estadio intermedio son:</a:t>
            </a:r>
          </a:p>
          <a:p>
            <a:pPr marL="0" indent="0" algn="just">
              <a:buNone/>
            </a:pPr>
            <a:r>
              <a:rPr lang="es-CO" sz="3600" dirty="0">
                <a:solidFill>
                  <a:srgbClr val="555555"/>
                </a:solidFill>
                <a:latin typeface="Helvetica" panose="020B0604020202020204" pitchFamily="34" charset="0"/>
              </a:rPr>
              <a:t>Hebreos 12.22-24, 1 Pedro 3:18-20 y 2 Corintios 5:1-10</a:t>
            </a: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238474"/>
            <a:ext cx="1676400" cy="1325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676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2208646"/>
            <a:ext cx="10515600" cy="3544599"/>
          </a:xfrm>
        </p:spPr>
        <p:txBody>
          <a:bodyPr>
            <a:normAutofit fontScale="85000" lnSpcReduction="20000"/>
          </a:bodyPr>
          <a:lstStyle/>
          <a:p>
            <a:pPr marL="0" indent="0" algn="just">
              <a:buNone/>
            </a:pPr>
            <a:r>
              <a:rPr lang="es-CO" sz="4000" dirty="0">
                <a:solidFill>
                  <a:srgbClr val="555555"/>
                </a:solidFill>
                <a:latin typeface="Helvetica" panose="020B0604020202020204" pitchFamily="34" charset="0"/>
              </a:rPr>
              <a:t>No es un estado NATURAL para el ser humano, siendo que fuimos creados para ser una eterna combinación de cuerpo y espíritu. La muerte del cuerpo físico y su separación del alma son consecuencias del pecado. El estado intermedio no es el estado para la existencia corporal. Como seres espirituales con sustancia existiremos en espacio  y con capacidad de interacción con todo lo demás que existe en el reino espiritual.</a:t>
            </a:r>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567052"/>
            <a:ext cx="1496291" cy="1182878"/>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contenido 2">
            <a:extLst>
              <a:ext uri="{FF2B5EF4-FFF2-40B4-BE49-F238E27FC236}">
                <a16:creationId xmlns:a16="http://schemas.microsoft.com/office/drawing/2014/main" id="{D73633FB-C637-616D-3033-6646244E633C}"/>
              </a:ext>
            </a:extLst>
          </p:cNvPr>
          <p:cNvSpPr txBox="1">
            <a:spLocks/>
          </p:cNvSpPr>
          <p:nvPr/>
        </p:nvSpPr>
        <p:spPr>
          <a:xfrm>
            <a:off x="1025237" y="294265"/>
            <a:ext cx="10515600" cy="7171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40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II. La naturaleza del estado intermedio</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srgbClr val="555555"/>
              </a:solidFill>
              <a:effectLst/>
              <a:uLnTx/>
              <a:uFillTx/>
              <a:latin typeface="Helvetica" panose="020B060402020202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Marcador de contenido 2">
            <a:extLst>
              <a:ext uri="{FF2B5EF4-FFF2-40B4-BE49-F238E27FC236}">
                <a16:creationId xmlns:a16="http://schemas.microsoft.com/office/drawing/2014/main" id="{30AD1749-8E9B-802E-02DC-58E41369DECD}"/>
              </a:ext>
            </a:extLst>
          </p:cNvPr>
          <p:cNvSpPr txBox="1">
            <a:spLocks/>
          </p:cNvSpPr>
          <p:nvPr/>
        </p:nvSpPr>
        <p:spPr>
          <a:xfrm>
            <a:off x="318654" y="1023433"/>
            <a:ext cx="10515600" cy="101499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4400"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s-CO" sz="31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La condición del alma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31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	1. Ausencia del cuerpo</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3100" b="0" i="0" u="none" strike="noStrike" kern="1200" cap="none" spc="0" normalizeH="0" baseline="0" noProof="0" dirty="0">
              <a:ln>
                <a:noFill/>
              </a:ln>
              <a:solidFill>
                <a:srgbClr val="555555"/>
              </a:solidFill>
              <a:effectLst/>
              <a:uLnTx/>
              <a:uFillTx/>
              <a:latin typeface="Helvetica" panose="020B060402020202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9964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lgn="just">
              <a:buNone/>
            </a:pPr>
            <a:r>
              <a:rPr lang="es-CO" sz="4000" b="0" i="0" dirty="0">
                <a:solidFill>
                  <a:srgbClr val="555555"/>
                </a:solidFill>
                <a:effectLst/>
                <a:latin typeface="Helvetica" panose="020B0604020202020204" pitchFamily="34" charset="0"/>
              </a:rPr>
              <a:t>Como almas sin cuerpo seria natural existir así en forma interina en el universo espiritual; pero estar sin cuerpo en si  no es natural para el ser humano. Con el regreso de Cristo nuestras almas recibirán nuevos cuerpos propicios para el nuevo cielo y la nueva tierra y estaremos restaurados como una totalidad.</a:t>
            </a:r>
          </a:p>
          <a:p>
            <a:pPr marL="0" indent="0">
              <a:buNone/>
            </a:pPr>
            <a:endParaRPr lang="es-CO" dirty="0">
              <a:solidFill>
                <a:srgbClr val="555555"/>
              </a:solidFill>
              <a:latin typeface="Helvetica" panose="020B0604020202020204" pitchFamily="34" charset="0"/>
            </a:endParaRP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4942754"/>
            <a:ext cx="2050474" cy="1620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644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2208646"/>
            <a:ext cx="10515600" cy="3544599"/>
          </a:xfrm>
        </p:spPr>
        <p:txBody>
          <a:bodyPr>
            <a:normAutofit fontScale="77500" lnSpcReduction="20000"/>
          </a:bodyPr>
          <a:lstStyle/>
          <a:p>
            <a:pPr marL="0" indent="0" algn="just">
              <a:buNone/>
            </a:pPr>
            <a:r>
              <a:rPr lang="es-CO" sz="4000" dirty="0">
                <a:solidFill>
                  <a:srgbClr val="555555"/>
                </a:solidFill>
                <a:latin typeface="Helvetica" panose="020B0604020202020204" pitchFamily="34" charset="0"/>
              </a:rPr>
              <a:t>Para los vivos, el recién muerto parece como dormido; pero en su estado sin cuerpo en el universo espiritual, el alma del muerto es totalmente viva y consciente de su entorno.</a:t>
            </a:r>
          </a:p>
          <a:p>
            <a:pPr marL="0" indent="0" algn="just">
              <a:buNone/>
            </a:pPr>
            <a:r>
              <a:rPr lang="es-CO" sz="4000" dirty="0">
                <a:solidFill>
                  <a:srgbClr val="555555"/>
                </a:solidFill>
                <a:latin typeface="Helvetica" panose="020B0604020202020204" pitchFamily="34" charset="0"/>
              </a:rPr>
              <a:t>Samuel (1 samuel 28:11-19), Moisés y Elías (Mateo 17:3), el rico en el Hades (Lucas 16:19-31) y las almas de los mártires (Apocalipsis 6:9-11)son todos presentados como hablando y conversando con otros.</a:t>
            </a:r>
          </a:p>
          <a:p>
            <a:pPr marL="0" indent="0" algn="just">
              <a:buNone/>
            </a:pPr>
            <a:r>
              <a:rPr lang="es-CO" sz="4000" dirty="0">
                <a:solidFill>
                  <a:srgbClr val="555555"/>
                </a:solidFill>
                <a:latin typeface="Helvetica" panose="020B0604020202020204" pitchFamily="34" charset="0"/>
              </a:rPr>
              <a:t>También vemos que eran consientes del tiempo.</a:t>
            </a:r>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567052"/>
            <a:ext cx="1496291" cy="1182878"/>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contenido 2">
            <a:extLst>
              <a:ext uri="{FF2B5EF4-FFF2-40B4-BE49-F238E27FC236}">
                <a16:creationId xmlns:a16="http://schemas.microsoft.com/office/drawing/2014/main" id="{D73633FB-C637-616D-3033-6646244E633C}"/>
              </a:ext>
            </a:extLst>
          </p:cNvPr>
          <p:cNvSpPr txBox="1">
            <a:spLocks/>
          </p:cNvSpPr>
          <p:nvPr/>
        </p:nvSpPr>
        <p:spPr>
          <a:xfrm>
            <a:off x="1025237" y="294265"/>
            <a:ext cx="10515600" cy="7171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40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II. La naturaleza del estado intermedio</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srgbClr val="555555"/>
              </a:solidFill>
              <a:effectLst/>
              <a:uLnTx/>
              <a:uFillTx/>
              <a:latin typeface="Helvetica" panose="020B060402020202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Marcador de contenido 2">
            <a:extLst>
              <a:ext uri="{FF2B5EF4-FFF2-40B4-BE49-F238E27FC236}">
                <a16:creationId xmlns:a16="http://schemas.microsoft.com/office/drawing/2014/main" id="{30AD1749-8E9B-802E-02DC-58E41369DECD}"/>
              </a:ext>
            </a:extLst>
          </p:cNvPr>
          <p:cNvSpPr txBox="1">
            <a:spLocks/>
          </p:cNvSpPr>
          <p:nvPr/>
        </p:nvSpPr>
        <p:spPr>
          <a:xfrm>
            <a:off x="318654" y="1023433"/>
            <a:ext cx="10515600" cy="101499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4400"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s-CO" sz="31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La condición del alma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31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	1. Conciencia</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3100" b="0" i="0" u="none" strike="noStrike" kern="1200" cap="none" spc="0" normalizeH="0" baseline="0" noProof="0" dirty="0">
              <a:ln>
                <a:noFill/>
              </a:ln>
              <a:solidFill>
                <a:srgbClr val="555555"/>
              </a:solidFill>
              <a:effectLst/>
              <a:uLnTx/>
              <a:uFillTx/>
              <a:latin typeface="Helvetica" panose="020B060402020202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961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2208646"/>
            <a:ext cx="10515600" cy="3544599"/>
          </a:xfrm>
        </p:spPr>
        <p:txBody>
          <a:bodyPr>
            <a:normAutofit fontScale="85000" lnSpcReduction="20000"/>
          </a:bodyPr>
          <a:lstStyle/>
          <a:p>
            <a:pPr marL="0" indent="0" algn="just">
              <a:buNone/>
            </a:pPr>
            <a:r>
              <a:rPr lang="es-CO" sz="4000" dirty="0">
                <a:solidFill>
                  <a:srgbClr val="555555"/>
                </a:solidFill>
                <a:latin typeface="Helvetica" panose="020B0604020202020204" pitchFamily="34" charset="0"/>
              </a:rPr>
              <a:t>El contenidos de la conciencia difiere dependiendo si la persona es salva o perdida. En los pasajes que hemos visto declaran claramente que algunos estarán en tormenta y otros gozosos.</a:t>
            </a:r>
          </a:p>
          <a:p>
            <a:pPr marL="0" indent="0" algn="just">
              <a:buNone/>
            </a:pPr>
            <a:r>
              <a:rPr lang="es-CO" sz="4000" dirty="0">
                <a:solidFill>
                  <a:srgbClr val="555555"/>
                </a:solidFill>
                <a:latin typeface="Helvetica" panose="020B0604020202020204" pitchFamily="34" charset="0"/>
              </a:rPr>
              <a:t>El rico en el Hades: Estoy atormentado en esta llama. Lucas 16:23.</a:t>
            </a:r>
          </a:p>
          <a:p>
            <a:pPr marL="0" indent="0" algn="just">
              <a:buNone/>
            </a:pPr>
            <a:r>
              <a:rPr lang="es-CO" sz="4000" dirty="0">
                <a:solidFill>
                  <a:srgbClr val="555555"/>
                </a:solidFill>
                <a:latin typeface="Helvetica" panose="020B0604020202020204" pitchFamily="34" charset="0"/>
              </a:rPr>
              <a:t>No se debe comparar con el infierno en si, siendo que el juicio final es venidero.</a:t>
            </a:r>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567052"/>
            <a:ext cx="1496291" cy="1182878"/>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contenido 2">
            <a:extLst>
              <a:ext uri="{FF2B5EF4-FFF2-40B4-BE49-F238E27FC236}">
                <a16:creationId xmlns:a16="http://schemas.microsoft.com/office/drawing/2014/main" id="{D73633FB-C637-616D-3033-6646244E633C}"/>
              </a:ext>
            </a:extLst>
          </p:cNvPr>
          <p:cNvSpPr txBox="1">
            <a:spLocks/>
          </p:cNvSpPr>
          <p:nvPr/>
        </p:nvSpPr>
        <p:spPr>
          <a:xfrm>
            <a:off x="1025237" y="294265"/>
            <a:ext cx="10515600" cy="7171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40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II. La naturaleza del estado intermedio</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srgbClr val="555555"/>
              </a:solidFill>
              <a:effectLst/>
              <a:uLnTx/>
              <a:uFillTx/>
              <a:latin typeface="Helvetica" panose="020B060402020202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Marcador de contenido 2">
            <a:extLst>
              <a:ext uri="{FF2B5EF4-FFF2-40B4-BE49-F238E27FC236}">
                <a16:creationId xmlns:a16="http://schemas.microsoft.com/office/drawing/2014/main" id="{30AD1749-8E9B-802E-02DC-58E41369DECD}"/>
              </a:ext>
            </a:extLst>
          </p:cNvPr>
          <p:cNvSpPr txBox="1">
            <a:spLocks/>
          </p:cNvSpPr>
          <p:nvPr/>
        </p:nvSpPr>
        <p:spPr>
          <a:xfrm>
            <a:off x="318654" y="1023433"/>
            <a:ext cx="10515600" cy="101499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4400"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s-CO" sz="31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La condición del alma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31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	1. Tormento o felicidad</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3100" b="0" i="0" u="none" strike="noStrike" kern="1200" cap="none" spc="0" normalizeH="0" baseline="0" noProof="0" dirty="0">
              <a:ln>
                <a:noFill/>
              </a:ln>
              <a:solidFill>
                <a:srgbClr val="555555"/>
              </a:solidFill>
              <a:effectLst/>
              <a:uLnTx/>
              <a:uFillTx/>
              <a:latin typeface="Helvetica" panose="020B060402020202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1213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lgn="just">
              <a:buNone/>
            </a:pPr>
            <a:r>
              <a:rPr lang="es-CO" b="0" i="0" dirty="0">
                <a:solidFill>
                  <a:srgbClr val="555555"/>
                </a:solidFill>
                <a:effectLst/>
                <a:latin typeface="Helvetica" panose="020B0604020202020204" pitchFamily="34" charset="0"/>
              </a:rPr>
              <a:t>La felicidad interina de los redimidos es una delicia deseable. No es aun la </a:t>
            </a:r>
            <a:r>
              <a:rPr lang="es-CO" b="0" i="0" dirty="0" err="1">
                <a:solidFill>
                  <a:srgbClr val="555555"/>
                </a:solidFill>
                <a:effectLst/>
                <a:latin typeface="Helvetica" panose="020B0604020202020204" pitchFamily="34" charset="0"/>
              </a:rPr>
              <a:t>perfeccion</a:t>
            </a:r>
            <a:r>
              <a:rPr lang="es-CO" b="0" i="0" dirty="0">
                <a:solidFill>
                  <a:srgbClr val="555555"/>
                </a:solidFill>
                <a:effectLst/>
                <a:latin typeface="Helvetica" panose="020B0604020202020204" pitchFamily="34" charset="0"/>
              </a:rPr>
              <a:t>, especialmente siendo que existen expuestos sin casa o “desnudos” 2 Corintios 5:1-5.</a:t>
            </a:r>
          </a:p>
          <a:p>
            <a:pPr marL="0" indent="0">
              <a:buNone/>
            </a:pPr>
            <a:r>
              <a:rPr lang="es-CO" dirty="0">
                <a:solidFill>
                  <a:srgbClr val="555555"/>
                </a:solidFill>
                <a:latin typeface="Helvetica" panose="020B0604020202020204" pitchFamily="34" charset="0"/>
              </a:rPr>
              <a:t>Jesús habla de él como “el seno de Abraham” Lucas 16:22, la gloria del estado intermedio para los cristianos es que están con Cristo, y su presencia.</a:t>
            </a:r>
          </a:p>
          <a:p>
            <a:pPr marL="0" indent="0" algn="just">
              <a:buNone/>
            </a:pPr>
            <a:r>
              <a:rPr lang="es-CO" b="0" i="0" dirty="0">
                <a:solidFill>
                  <a:srgbClr val="555555"/>
                </a:solidFill>
                <a:effectLst/>
                <a:latin typeface="Helvetica" panose="020B0604020202020204" pitchFamily="34" charset="0"/>
              </a:rPr>
              <a:t>Debemos recordar que el estado intermedio, es un estado temporal y no es completo porque estamos sin el cuerpo.</a:t>
            </a:r>
          </a:p>
          <a:p>
            <a:pPr marL="0" indent="0">
              <a:buNone/>
            </a:pPr>
            <a:endParaRPr lang="es-CO" dirty="0">
              <a:solidFill>
                <a:srgbClr val="555555"/>
              </a:solidFill>
              <a:latin typeface="Helvetica" panose="020B0604020202020204" pitchFamily="34" charset="0"/>
            </a:endParaRPr>
          </a:p>
          <a:p>
            <a:pPr marL="0" indent="0" algn="just">
              <a:buNone/>
            </a:pPr>
            <a:r>
              <a:rPr lang="es-CO" b="0" i="0" dirty="0">
                <a:solidFill>
                  <a:srgbClr val="555555"/>
                </a:solidFill>
                <a:effectLst/>
                <a:latin typeface="Helvetica" panose="020B0604020202020204" pitchFamily="34" charset="0"/>
              </a:rPr>
              <a:t>Una implicación del estado intermedio es apenas morimos sabremos si somos salvos o perdidos. No nos toca esperar hasta el juicio final.</a:t>
            </a:r>
          </a:p>
          <a:p>
            <a:pPr marL="0" indent="0">
              <a:buNone/>
            </a:pPr>
            <a:endParaRPr lang="es-CO" dirty="0">
              <a:solidFill>
                <a:srgbClr val="555555"/>
              </a:solidFill>
              <a:latin typeface="Helvetica" panose="020B0604020202020204" pitchFamily="34" charset="0"/>
            </a:endParaRP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967939"/>
            <a:ext cx="1108364" cy="876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71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2208646"/>
            <a:ext cx="10515600" cy="3544599"/>
          </a:xfrm>
        </p:spPr>
        <p:txBody>
          <a:bodyPr>
            <a:normAutofit fontScale="92500" lnSpcReduction="20000"/>
          </a:bodyPr>
          <a:lstStyle/>
          <a:p>
            <a:pPr marL="0" indent="0" algn="just">
              <a:buNone/>
            </a:pPr>
            <a:r>
              <a:rPr lang="es-CO" sz="4000" dirty="0">
                <a:solidFill>
                  <a:srgbClr val="555555"/>
                </a:solidFill>
                <a:latin typeface="Helvetica" panose="020B0604020202020204" pitchFamily="34" charset="0"/>
              </a:rPr>
              <a:t>En el Antiguo Testamento se nos habla del </a:t>
            </a:r>
            <a:r>
              <a:rPr lang="es-CO" sz="4000" dirty="0" err="1">
                <a:solidFill>
                  <a:srgbClr val="555555"/>
                </a:solidFill>
                <a:latin typeface="Helvetica" panose="020B0604020202020204" pitchFamily="34" charset="0"/>
              </a:rPr>
              <a:t>Seol</a:t>
            </a:r>
            <a:r>
              <a:rPr lang="es-CO" sz="4000" dirty="0">
                <a:solidFill>
                  <a:srgbClr val="555555"/>
                </a:solidFill>
                <a:latin typeface="Helvetica" panose="020B0604020202020204" pitchFamily="34" charset="0"/>
              </a:rPr>
              <a:t> y en el Nuevo Testamento se nos habla del Hades. </a:t>
            </a:r>
            <a:r>
              <a:rPr lang="es-CO" sz="4000" dirty="0" err="1">
                <a:solidFill>
                  <a:srgbClr val="555555"/>
                </a:solidFill>
                <a:latin typeface="Helvetica" panose="020B0604020202020204" pitchFamily="34" charset="0"/>
              </a:rPr>
              <a:t>Seol</a:t>
            </a:r>
            <a:r>
              <a:rPr lang="es-CO" sz="4000" dirty="0">
                <a:solidFill>
                  <a:srgbClr val="555555"/>
                </a:solidFill>
                <a:latin typeface="Helvetica" panose="020B0604020202020204" pitchFamily="34" charset="0"/>
              </a:rPr>
              <a:t>/Hades siempre están conectadas con la muerte.</a:t>
            </a:r>
          </a:p>
          <a:p>
            <a:pPr marL="0" indent="0" algn="just">
              <a:buNone/>
            </a:pPr>
            <a:r>
              <a:rPr lang="es-CO" sz="4000" dirty="0">
                <a:solidFill>
                  <a:srgbClr val="555555"/>
                </a:solidFill>
                <a:latin typeface="Helvetica" panose="020B0604020202020204" pitchFamily="34" charset="0"/>
              </a:rPr>
              <a:t>En el AT, </a:t>
            </a:r>
            <a:r>
              <a:rPr lang="es-CO" sz="4000" dirty="0" err="1">
                <a:solidFill>
                  <a:srgbClr val="555555"/>
                </a:solidFill>
                <a:latin typeface="Helvetica" panose="020B0604020202020204" pitchFamily="34" charset="0"/>
              </a:rPr>
              <a:t>Seol</a:t>
            </a:r>
            <a:r>
              <a:rPr lang="es-CO" sz="4000" dirty="0">
                <a:solidFill>
                  <a:srgbClr val="555555"/>
                </a:solidFill>
                <a:latin typeface="Helvetica" panose="020B0604020202020204" pitchFamily="34" charset="0"/>
              </a:rPr>
              <a:t> es presentado como un lugar debajo de la superficie de la tierra donde los muertos entran, </a:t>
            </a:r>
            <a:r>
              <a:rPr lang="es-CO" sz="4000" dirty="0" err="1">
                <a:solidFill>
                  <a:srgbClr val="555555"/>
                </a:solidFill>
                <a:latin typeface="Helvetica" panose="020B0604020202020204" pitchFamily="34" charset="0"/>
              </a:rPr>
              <a:t>Isaias</a:t>
            </a:r>
            <a:r>
              <a:rPr lang="es-CO" sz="4000" dirty="0">
                <a:solidFill>
                  <a:srgbClr val="555555"/>
                </a:solidFill>
                <a:latin typeface="Helvetica" panose="020B0604020202020204" pitchFamily="34" charset="0"/>
              </a:rPr>
              <a:t> 14:9, Salmo 10:3, Salmo 28:1 88:1-8.</a:t>
            </a:r>
          </a:p>
          <a:p>
            <a:pPr marL="0" indent="0" algn="just">
              <a:buNone/>
            </a:pPr>
            <a:endParaRPr lang="es-CO" sz="4000" dirty="0">
              <a:solidFill>
                <a:srgbClr val="555555"/>
              </a:solidFill>
              <a:latin typeface="Helvetica" panose="020B0604020202020204" pitchFamily="34" charset="0"/>
            </a:endParaRPr>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567052"/>
            <a:ext cx="1496291" cy="1182878"/>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contenido 2">
            <a:extLst>
              <a:ext uri="{FF2B5EF4-FFF2-40B4-BE49-F238E27FC236}">
                <a16:creationId xmlns:a16="http://schemas.microsoft.com/office/drawing/2014/main" id="{D73633FB-C637-616D-3033-6646244E633C}"/>
              </a:ext>
            </a:extLst>
          </p:cNvPr>
          <p:cNvSpPr txBox="1">
            <a:spLocks/>
          </p:cNvSpPr>
          <p:nvPr/>
        </p:nvSpPr>
        <p:spPr>
          <a:xfrm>
            <a:off x="1025237" y="294265"/>
            <a:ext cx="10515600" cy="7171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40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II. La naturaleza del estado intermedio</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srgbClr val="555555"/>
              </a:solidFill>
              <a:effectLst/>
              <a:uLnTx/>
              <a:uFillTx/>
              <a:latin typeface="Helvetica" panose="020B060402020202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Marcador de contenido 2">
            <a:extLst>
              <a:ext uri="{FF2B5EF4-FFF2-40B4-BE49-F238E27FC236}">
                <a16:creationId xmlns:a16="http://schemas.microsoft.com/office/drawing/2014/main" id="{30AD1749-8E9B-802E-02DC-58E41369DECD}"/>
              </a:ext>
            </a:extLst>
          </p:cNvPr>
          <p:cNvSpPr txBox="1">
            <a:spLocks/>
          </p:cNvSpPr>
          <p:nvPr/>
        </p:nvSpPr>
        <p:spPr>
          <a:xfrm>
            <a:off x="318654" y="1023433"/>
            <a:ext cx="10515600" cy="10149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3100" b="0"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B. Ubicación de los muertos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7433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877631"/>
            <a:ext cx="867893" cy="686104"/>
          </a:xfrm>
          <a:prstGeom prst="rect">
            <a:avLst/>
          </a:prstGeom>
          <a:noFill/>
          <a:extLst>
            <a:ext uri="{909E8E84-426E-40DD-AFC4-6F175D3DCCD1}">
              <a14:hiddenFill xmlns:a14="http://schemas.microsoft.com/office/drawing/2010/main">
                <a:solidFill>
                  <a:srgbClr val="FFFFFF"/>
                </a:solidFill>
              </a14:hiddenFill>
            </a:ext>
          </a:extLst>
        </p:spPr>
      </p:pic>
      <p:pic>
        <p:nvPicPr>
          <p:cNvPr id="7" name="Marcador de contenido 6">
            <a:extLst>
              <a:ext uri="{FF2B5EF4-FFF2-40B4-BE49-F238E27FC236}">
                <a16:creationId xmlns:a16="http://schemas.microsoft.com/office/drawing/2014/main" id="{E37DE35B-46EE-648D-5F72-52A517B8637D}"/>
              </a:ext>
            </a:extLst>
          </p:cNvPr>
          <p:cNvPicPr>
            <a:picLocks noGrp="1" noChangeAspect="1"/>
          </p:cNvPicPr>
          <p:nvPr>
            <p:ph idx="1"/>
          </p:nvPr>
        </p:nvPicPr>
        <p:blipFill rotWithShape="1">
          <a:blip r:embed="rId3">
            <a:biLevel thresh="75000"/>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t="16311" b="9821"/>
          <a:stretch/>
        </p:blipFill>
        <p:spPr>
          <a:xfrm>
            <a:off x="609600" y="151169"/>
            <a:ext cx="10714507" cy="5935960"/>
          </a:xfrm>
        </p:spPr>
      </p:pic>
      <p:sp>
        <p:nvSpPr>
          <p:cNvPr id="9" name="Rectángulo 8">
            <a:extLst>
              <a:ext uri="{FF2B5EF4-FFF2-40B4-BE49-F238E27FC236}">
                <a16:creationId xmlns:a16="http://schemas.microsoft.com/office/drawing/2014/main" id="{743ED89F-8D72-DE85-7D67-D4CD05986717}"/>
              </a:ext>
            </a:extLst>
          </p:cNvPr>
          <p:cNvSpPr/>
          <p:nvPr/>
        </p:nvSpPr>
        <p:spPr>
          <a:xfrm>
            <a:off x="1370276" y="2486925"/>
            <a:ext cx="3423394" cy="782746"/>
          </a:xfrm>
          <a:prstGeom prst="rect">
            <a:avLst/>
          </a:prstGeom>
          <a:solidFill>
            <a:schemeClr val="dk1">
              <a:alpha val="34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ángulo 9">
            <a:extLst>
              <a:ext uri="{FF2B5EF4-FFF2-40B4-BE49-F238E27FC236}">
                <a16:creationId xmlns:a16="http://schemas.microsoft.com/office/drawing/2014/main" id="{8F96077B-27E2-AF2D-9824-C87FC57C6913}"/>
              </a:ext>
            </a:extLst>
          </p:cNvPr>
          <p:cNvSpPr/>
          <p:nvPr/>
        </p:nvSpPr>
        <p:spPr>
          <a:xfrm>
            <a:off x="7553365" y="2535381"/>
            <a:ext cx="3214913" cy="762000"/>
          </a:xfrm>
          <a:prstGeom prst="rect">
            <a:avLst/>
          </a:prstGeom>
          <a:solidFill>
            <a:schemeClr val="dk1">
              <a:alpha val="34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ángulo 10">
            <a:extLst>
              <a:ext uri="{FF2B5EF4-FFF2-40B4-BE49-F238E27FC236}">
                <a16:creationId xmlns:a16="http://schemas.microsoft.com/office/drawing/2014/main" id="{6085DBCE-39E4-23ED-73C7-DFA2F48C3291}"/>
              </a:ext>
            </a:extLst>
          </p:cNvPr>
          <p:cNvSpPr/>
          <p:nvPr/>
        </p:nvSpPr>
        <p:spPr>
          <a:xfrm>
            <a:off x="1314856" y="4255121"/>
            <a:ext cx="3423394" cy="782747"/>
          </a:xfrm>
          <a:prstGeom prst="rect">
            <a:avLst/>
          </a:prstGeom>
          <a:solidFill>
            <a:schemeClr val="dk1">
              <a:alpha val="34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ángulo 11">
            <a:extLst>
              <a:ext uri="{FF2B5EF4-FFF2-40B4-BE49-F238E27FC236}">
                <a16:creationId xmlns:a16="http://schemas.microsoft.com/office/drawing/2014/main" id="{D2DF68BC-E255-47D1-99C5-ADB6AAA6EABA}"/>
              </a:ext>
            </a:extLst>
          </p:cNvPr>
          <p:cNvSpPr/>
          <p:nvPr/>
        </p:nvSpPr>
        <p:spPr>
          <a:xfrm>
            <a:off x="7581074" y="4201408"/>
            <a:ext cx="3214913" cy="782747"/>
          </a:xfrm>
          <a:prstGeom prst="rect">
            <a:avLst/>
          </a:prstGeom>
          <a:solidFill>
            <a:schemeClr val="dk1">
              <a:alpha val="34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ángulo 12">
            <a:extLst>
              <a:ext uri="{FF2B5EF4-FFF2-40B4-BE49-F238E27FC236}">
                <a16:creationId xmlns:a16="http://schemas.microsoft.com/office/drawing/2014/main" id="{D4387A2E-96E0-AFEF-A5C5-BDF7064A5167}"/>
              </a:ext>
            </a:extLst>
          </p:cNvPr>
          <p:cNvSpPr/>
          <p:nvPr/>
        </p:nvSpPr>
        <p:spPr>
          <a:xfrm>
            <a:off x="4932212" y="5591118"/>
            <a:ext cx="249388" cy="286513"/>
          </a:xfrm>
          <a:prstGeom prst="rect">
            <a:avLst/>
          </a:prstGeom>
          <a:solidFill>
            <a:schemeClr val="dk1">
              <a:alpha val="34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9789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lgn="just">
              <a:buNone/>
            </a:pPr>
            <a:r>
              <a:rPr lang="es-CO" sz="3600" dirty="0">
                <a:solidFill>
                  <a:srgbClr val="555555"/>
                </a:solidFill>
                <a:latin typeface="Helvetica" panose="020B0604020202020204" pitchFamily="34" charset="0"/>
              </a:rPr>
              <a:t>Ni el paraíso, ni el </a:t>
            </a:r>
            <a:r>
              <a:rPr lang="es-CO" sz="3600" dirty="0" err="1">
                <a:solidFill>
                  <a:srgbClr val="555555"/>
                </a:solidFill>
                <a:latin typeface="Helvetica" panose="020B0604020202020204" pitchFamily="34" charset="0"/>
              </a:rPr>
              <a:t>Seol</a:t>
            </a:r>
            <a:r>
              <a:rPr lang="es-CO" sz="3600" dirty="0">
                <a:solidFill>
                  <a:srgbClr val="555555"/>
                </a:solidFill>
                <a:latin typeface="Helvetica" panose="020B0604020202020204" pitchFamily="34" charset="0"/>
              </a:rPr>
              <a:t>/ Hades está ubicado en el universo físico y visible.</a:t>
            </a:r>
          </a:p>
          <a:p>
            <a:pPr marL="0" indent="0" algn="just">
              <a:buNone/>
            </a:pPr>
            <a:endParaRPr lang="es-CO" sz="3600" dirty="0">
              <a:solidFill>
                <a:srgbClr val="555555"/>
              </a:solidFill>
              <a:latin typeface="Helvetica" panose="020B0604020202020204" pitchFamily="34" charset="0"/>
            </a:endParaRPr>
          </a:p>
          <a:p>
            <a:pPr marL="0" indent="0" algn="just">
              <a:buNone/>
            </a:pPr>
            <a:r>
              <a:rPr lang="es-CO" sz="3600" dirty="0">
                <a:solidFill>
                  <a:srgbClr val="555555"/>
                </a:solidFill>
                <a:latin typeface="Helvetica" panose="020B0604020202020204" pitchFamily="34" charset="0"/>
              </a:rPr>
              <a:t>El Hades aparentemente esta en el universo invisible Colosenses 1.16, la parte de la creación diseñada exclusivamente para los seres espirituales.</a:t>
            </a: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556098"/>
            <a:ext cx="1274618" cy="1007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540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1903846"/>
            <a:ext cx="10515600" cy="3544599"/>
          </a:xfrm>
        </p:spPr>
        <p:txBody>
          <a:bodyPr>
            <a:normAutofit/>
          </a:bodyPr>
          <a:lstStyle/>
          <a:p>
            <a:pPr marL="0" indent="0" algn="just">
              <a:buNone/>
            </a:pPr>
            <a:r>
              <a:rPr lang="es-CO" sz="4400" dirty="0">
                <a:solidFill>
                  <a:srgbClr val="555555"/>
                </a:solidFill>
                <a:latin typeface="Helvetica" panose="020B0604020202020204" pitchFamily="34" charset="0"/>
              </a:rPr>
              <a:t>¿Sera la doctrina de un estado intermedio estrechamente relacionada con el concepto falso de un “alma inmortal” encontrada en muchos sistemas paganos?</a:t>
            </a:r>
          </a:p>
          <a:p>
            <a:pPr marL="0" indent="0" algn="just">
              <a:buNone/>
            </a:pPr>
            <a:endParaRPr lang="es-CO" sz="4000" dirty="0">
              <a:solidFill>
                <a:srgbClr val="555555"/>
              </a:solidFill>
              <a:latin typeface="Helvetica" panose="020B0604020202020204" pitchFamily="34" charset="0"/>
            </a:endParaRPr>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567052"/>
            <a:ext cx="1496291" cy="1182878"/>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contenido 2">
            <a:extLst>
              <a:ext uri="{FF2B5EF4-FFF2-40B4-BE49-F238E27FC236}">
                <a16:creationId xmlns:a16="http://schemas.microsoft.com/office/drawing/2014/main" id="{D73633FB-C637-616D-3033-6646244E633C}"/>
              </a:ext>
            </a:extLst>
          </p:cNvPr>
          <p:cNvSpPr txBox="1">
            <a:spLocks/>
          </p:cNvSpPr>
          <p:nvPr/>
        </p:nvSpPr>
        <p:spPr>
          <a:xfrm>
            <a:off x="1025237" y="294265"/>
            <a:ext cx="10515600" cy="7171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4000" b="1" i="0" u="none" strike="noStrike" kern="1200" cap="none" spc="0" normalizeH="0" baseline="0" noProof="0" dirty="0">
                <a:ln>
                  <a:noFill/>
                </a:ln>
                <a:solidFill>
                  <a:srgbClr val="555555"/>
                </a:solidFill>
                <a:effectLst/>
                <a:uLnTx/>
                <a:uFillTx/>
                <a:latin typeface="Helvetica" panose="020B0604020202020204" pitchFamily="34" charset="0"/>
                <a:ea typeface="+mn-ea"/>
                <a:cs typeface="+mn-cs"/>
              </a:rPr>
              <a:t>III. Preguntas y reservas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srgbClr val="555555"/>
              </a:solidFill>
              <a:effectLst/>
              <a:uLnTx/>
              <a:uFillTx/>
              <a:latin typeface="Helvetica" panose="020B060402020202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5079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lgn="just">
              <a:buNone/>
            </a:pPr>
            <a:r>
              <a:rPr lang="es-CO" sz="4800" dirty="0">
                <a:solidFill>
                  <a:srgbClr val="555555"/>
                </a:solidFill>
                <a:latin typeface="Helvetica" panose="020B0604020202020204" pitchFamily="34" charset="0"/>
              </a:rPr>
              <a:t>Las almas humanas son entidades creadas y están sujetas a la aniquilación o la no-existencia. Que sigan existiendo después de la muerte y la separación del cuerpo es debido a la decisión y decreto de Dios.</a:t>
            </a: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501336"/>
            <a:ext cx="1343891" cy="10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025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lgn="ctr">
              <a:buNone/>
            </a:pPr>
            <a:r>
              <a:rPr lang="es-CO" sz="4800" b="0" i="0" dirty="0">
                <a:solidFill>
                  <a:srgbClr val="555555"/>
                </a:solidFill>
                <a:effectLst/>
                <a:latin typeface="Helvetica" panose="020B0604020202020204" pitchFamily="34" charset="0"/>
              </a:rPr>
              <a:t>¿Los no creyentes tendrán una oportunidad de aceptar la gracia de Dios después de la muerte?</a:t>
            </a:r>
          </a:p>
          <a:p>
            <a:pPr marL="0" indent="0">
              <a:buNone/>
            </a:pPr>
            <a:endParaRPr lang="es-CO" dirty="0">
              <a:solidFill>
                <a:srgbClr val="555555"/>
              </a:solidFill>
              <a:latin typeface="Helvetica" panose="020B0604020202020204" pitchFamily="34" charset="0"/>
            </a:endParaRP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4942754"/>
            <a:ext cx="2050474" cy="1620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4903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lgn="just">
              <a:buNone/>
            </a:pPr>
            <a:r>
              <a:rPr lang="es-CO" sz="4800" b="0" i="0" dirty="0">
                <a:solidFill>
                  <a:srgbClr val="555555"/>
                </a:solidFill>
                <a:effectLst/>
                <a:latin typeface="Helvetica" panose="020B0604020202020204" pitchFamily="34" charset="0"/>
              </a:rPr>
              <a:t>No habrá nada después de la muerte que cambiaria la consecuencia de lo que hace la persona en vida. 2 Corintios 5:10, nuestra recompensa final proviene de lo que hicimos en el cuerpo durante la vida física en este mundo.</a:t>
            </a:r>
          </a:p>
          <a:p>
            <a:pPr marL="0" indent="0">
              <a:buNone/>
            </a:pPr>
            <a:endParaRPr lang="es-CO" dirty="0">
              <a:solidFill>
                <a:srgbClr val="555555"/>
              </a:solidFill>
              <a:latin typeface="Helvetica" panose="020B0604020202020204" pitchFamily="34" charset="0"/>
            </a:endParaRP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512288"/>
            <a:ext cx="1330036" cy="1051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181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lgn="ctr">
              <a:buNone/>
            </a:pPr>
            <a:r>
              <a:rPr lang="es-CO" sz="6000" b="0" i="0" dirty="0">
                <a:solidFill>
                  <a:srgbClr val="555555"/>
                </a:solidFill>
                <a:effectLst/>
                <a:latin typeface="Helvetica" panose="020B0604020202020204" pitchFamily="34" charset="0"/>
              </a:rPr>
              <a:t>¿Hay algún contacto entre los espíritus de los muertos y los que aun vive en la tierra?</a:t>
            </a:r>
          </a:p>
          <a:p>
            <a:pPr marL="0" indent="0">
              <a:buNone/>
            </a:pPr>
            <a:endParaRPr lang="es-CO" b="0" i="0" dirty="0">
              <a:solidFill>
                <a:srgbClr val="555555"/>
              </a:solidFill>
              <a:effectLst/>
              <a:latin typeface="Helvetica" panose="020B0604020202020204" pitchFamily="34" charset="0"/>
            </a:endParaRPr>
          </a:p>
          <a:p>
            <a:pPr marL="0" indent="0">
              <a:buNone/>
            </a:pPr>
            <a:endParaRPr lang="es-CO" dirty="0">
              <a:solidFill>
                <a:srgbClr val="555555"/>
              </a:solidFill>
              <a:latin typeface="Helvetica" panose="020B0604020202020204" pitchFamily="34" charset="0"/>
            </a:endParaRP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4942754"/>
            <a:ext cx="2050474" cy="1620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577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lgn="just">
              <a:buNone/>
            </a:pPr>
            <a:r>
              <a:rPr lang="es-CO" sz="4000" b="0" i="0" dirty="0">
                <a:solidFill>
                  <a:srgbClr val="555555"/>
                </a:solidFill>
                <a:effectLst/>
                <a:latin typeface="Helvetica" panose="020B0604020202020204" pitchFamily="34" charset="0"/>
              </a:rPr>
              <a:t>Hay dos apariciones la de Samuel y la de Moisés y Elías, pero ambos eran excepciones milagrosas.</a:t>
            </a:r>
          </a:p>
          <a:p>
            <a:pPr marL="0" indent="0" algn="just">
              <a:buNone/>
            </a:pPr>
            <a:r>
              <a:rPr lang="es-CO" sz="4000" dirty="0">
                <a:solidFill>
                  <a:srgbClr val="555555"/>
                </a:solidFill>
                <a:latin typeface="Helvetica" panose="020B0604020202020204" pitchFamily="34" charset="0"/>
              </a:rPr>
              <a:t>Dios prohíbe todo esfuerzo para contactar los espíritus de los muertos, Lev. 19:31; 20:6.</a:t>
            </a:r>
          </a:p>
          <a:p>
            <a:pPr marL="0" indent="0" algn="just">
              <a:buNone/>
            </a:pPr>
            <a:r>
              <a:rPr lang="es-CO" sz="4000" dirty="0">
                <a:solidFill>
                  <a:srgbClr val="555555"/>
                </a:solidFill>
                <a:latin typeface="Helvetica" panose="020B0604020202020204" pitchFamily="34" charset="0"/>
              </a:rPr>
              <a:t>Los que piensan que hacen contacto con los muertos, están engañados por un espiritista o por espíritus demoniacos.</a:t>
            </a: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534194"/>
            <a:ext cx="1302327" cy="1029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437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lgn="ctr">
              <a:buNone/>
            </a:pPr>
            <a:r>
              <a:rPr lang="es-CO" sz="5400" dirty="0">
                <a:solidFill>
                  <a:srgbClr val="555555"/>
                </a:solidFill>
                <a:latin typeface="Helvetica" panose="020B0604020202020204" pitchFamily="34" charset="0"/>
              </a:rPr>
              <a:t>¿Cómo se relaciona la enseñanza bíblica del estado intermedio con la doctrina católica del purgatorio?</a:t>
            </a: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4942754"/>
            <a:ext cx="2050474" cy="1620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726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04D07B-DF32-CAB8-EA60-D56B9E3646A0}"/>
              </a:ext>
            </a:extLst>
          </p:cNvPr>
          <p:cNvSpPr>
            <a:spLocks noGrp="1"/>
          </p:cNvSpPr>
          <p:nvPr>
            <p:ph idx="1"/>
          </p:nvPr>
        </p:nvSpPr>
        <p:spPr>
          <a:xfrm>
            <a:off x="838200" y="762000"/>
            <a:ext cx="10515600" cy="5414963"/>
          </a:xfrm>
        </p:spPr>
        <p:txBody>
          <a:bodyPr/>
          <a:lstStyle/>
          <a:p>
            <a:pPr marL="0" indent="0" algn="just">
              <a:buNone/>
            </a:pPr>
            <a:r>
              <a:rPr lang="es-CO" sz="3600" dirty="0">
                <a:solidFill>
                  <a:srgbClr val="555555"/>
                </a:solidFill>
                <a:latin typeface="Helvetica" panose="020B0604020202020204" pitchFamily="34" charset="0"/>
              </a:rPr>
              <a:t>La doctrina del purgatorio enseña que los salvos cuando mueren aun tienen un remanente de pecado que tiene que ser purgado de sus vidas. Apoyándose en 2 Macabeos 12:42-45</a:t>
            </a:r>
          </a:p>
          <a:p>
            <a:pPr marL="0" indent="0" algn="just">
              <a:buNone/>
            </a:pPr>
            <a:r>
              <a:rPr lang="es-CO" sz="3600" dirty="0">
                <a:solidFill>
                  <a:srgbClr val="555555"/>
                </a:solidFill>
                <a:latin typeface="Helvetica" panose="020B0604020202020204" pitchFamily="34" charset="0"/>
              </a:rPr>
              <a:t>No hay ni un solo versículo que habrá diferencias entre los salvos al otro lado de la muerte. Lo que la Biblia presenta es “los espíritus de los justos hechos perfectos” Hebreos 12:23.</a:t>
            </a:r>
          </a:p>
          <a:p>
            <a:pPr marL="0" indent="0" algn="just">
              <a:buNone/>
            </a:pPr>
            <a:r>
              <a:rPr lang="es-CO" sz="3600" dirty="0">
                <a:solidFill>
                  <a:srgbClr val="555555"/>
                </a:solidFill>
                <a:latin typeface="Helvetica" panose="020B0604020202020204" pitchFamily="34" charset="0"/>
              </a:rPr>
              <a:t>En Jesús, toda culpabilidad de todo pecado es perdonada.</a:t>
            </a:r>
          </a:p>
          <a:p>
            <a:pPr marL="0" indent="0">
              <a:buNone/>
            </a:pPr>
            <a:endParaRPr lang="es-CO" dirty="0"/>
          </a:p>
        </p:txBody>
      </p:sp>
      <p:pic>
        <p:nvPicPr>
          <p:cNvPr id="4" name="Picture 2">
            <a:extLst>
              <a:ext uri="{FF2B5EF4-FFF2-40B4-BE49-F238E27FC236}">
                <a16:creationId xmlns:a16="http://schemas.microsoft.com/office/drawing/2014/main" id="{8BCEB684-7C71-CB5A-A7F6-CB7461083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59"/>
          <a:stretch/>
        </p:blipFill>
        <p:spPr bwMode="auto">
          <a:xfrm>
            <a:off x="1" y="5888182"/>
            <a:ext cx="12192000" cy="9698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4940ED2-730D-474F-CE40-FB5895B54C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63" t="14951" r="22955" b="11112"/>
          <a:stretch/>
        </p:blipFill>
        <p:spPr bwMode="auto">
          <a:xfrm>
            <a:off x="0" y="5888182"/>
            <a:ext cx="1226780" cy="969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8759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DEDCEC-4221-8A33-0641-CAF0AC4A3AEA}"/>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4AF04AF8-118D-52DD-5DF1-9B3A588A73B1}"/>
              </a:ext>
            </a:extLst>
          </p:cNvPr>
          <p:cNvSpPr>
            <a:spLocks noGrp="1"/>
          </p:cNvSpPr>
          <p:nvPr>
            <p:ph idx="1"/>
          </p:nvPr>
        </p:nvSpPr>
        <p:spPr/>
        <p:txBody>
          <a:bodyPr/>
          <a:lstStyle/>
          <a:p>
            <a:endParaRPr lang="es-CO"/>
          </a:p>
        </p:txBody>
      </p:sp>
    </p:spTree>
    <p:extLst>
      <p:ext uri="{BB962C8B-B14F-4D97-AF65-F5344CB8AC3E}">
        <p14:creationId xmlns:p14="http://schemas.microsoft.com/office/powerpoint/2010/main" val="1286918151"/>
      </p:ext>
    </p:extLst>
  </p:cSld>
  <p:clrMapOvr>
    <a:masterClrMapping/>
  </p:clrMapOvr>
</p:sld>
</file>

<file path=ppt/theme/theme1.xml><?xml version="1.0" encoding="utf-8"?>
<a:theme xmlns:a="http://schemas.openxmlformats.org/drawingml/2006/main" name="Estela de condensación">
  <a:themeElements>
    <a:clrScheme name="Estela de condensación">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Estela de condensació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tela de condensació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Estela de condensación</Template>
  <TotalTime>490</TotalTime>
  <Words>1789</Words>
  <Application>Microsoft Office PowerPoint</Application>
  <PresentationFormat>Panorámica</PresentationFormat>
  <Paragraphs>91</Paragraphs>
  <Slides>35</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35</vt:i4>
      </vt:variant>
    </vt:vector>
  </HeadingPairs>
  <TitlesOfParts>
    <vt:vector size="43" baseType="lpstr">
      <vt:lpstr>Arial</vt:lpstr>
      <vt:lpstr>Calibri</vt:lpstr>
      <vt:lpstr>Calibri Light</vt:lpstr>
      <vt:lpstr>Century Gothic</vt:lpstr>
      <vt:lpstr>Helvetica</vt:lpstr>
      <vt:lpstr>system-ui</vt:lpstr>
      <vt:lpstr>Estela de condensación</vt:lpstr>
      <vt:lpstr>Tema de Office</vt:lpstr>
      <vt:lpstr>Presentación de PowerPoint</vt:lpstr>
      <vt:lpstr>Romanos 5:12</vt:lpstr>
      <vt:lpstr>Presentación de PowerPoint</vt:lpstr>
      <vt:lpstr>Presentación de PowerPoint</vt:lpstr>
      <vt:lpstr>¿Por qué muere la gente? </vt:lpstr>
      <vt:lpstr>Presentación de PowerPoint</vt:lpstr>
      <vt:lpstr>b. La muerte es el castigo por el pecado </vt:lpstr>
      <vt:lpstr>C. El carácter de la muerte </vt:lpstr>
      <vt:lpstr>La muerte es un enemigo derrotado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FE UNA VEZ DADA</dc:title>
  <dc:creator>Fredy Prieto</dc:creator>
  <cp:lastModifiedBy>Fredy Prieto</cp:lastModifiedBy>
  <cp:revision>6</cp:revision>
  <dcterms:created xsi:type="dcterms:W3CDTF">2023-01-23T23:07:06Z</dcterms:created>
  <dcterms:modified xsi:type="dcterms:W3CDTF">2024-01-10T21:25:55Z</dcterms:modified>
</cp:coreProperties>
</file>